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51" autoAdjust="0"/>
    <p:restoredTop sz="94676" autoAdjust="0"/>
  </p:normalViewPr>
  <p:slideViewPr>
    <p:cSldViewPr>
      <p:cViewPr varScale="1">
        <p:scale>
          <a:sx n="87" d="100"/>
          <a:sy n="87" d="100"/>
        </p:scale>
        <p:origin x="-504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ru-RU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Прямоугольник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ая соединительная линия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Прямая соединительная линия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Овал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Овал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Овал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Содержимое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ru-RU"/>
          </a:p>
        </p:txBody>
      </p:sp>
      <p:sp>
        <p:nvSpPr>
          <p:cNvPr id="9" name="Прямоугольник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Прямая соединительная линия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Прямая соединительная линия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Овал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Овал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Овал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Прямая соединительная линия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Содержимое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2" name="Текст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4" name="Текст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6" name="Дата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Овал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Содержимое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1" name="Дата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3" name="Нижний колонтитул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Овал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ая соединительная линия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Прямая соединительная линия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Дата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1" name="Нижний колонтитул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EFF2FD39-0CCA-4DA5-91E9-8382F363DF04}" type="datetimeFigureOut">
              <a:rPr lang="ru-RU" smtClean="0"/>
              <a:pPr/>
              <a:t>31.10.2010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Овал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78D78F40-5BE8-4069-99C9-98CFF5C64743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uz-Cyrl-UZ" b="1" dirty="0" smtClean="0"/>
              <a:t>F</a:t>
            </a:r>
            <a:r>
              <a:rPr lang="en-US" b="1" dirty="0" err="1" smtClean="0"/>
              <a:t>alsaf</a:t>
            </a:r>
            <a:r>
              <a:rPr lang="uz-Cyrl-UZ" b="1" dirty="0" smtClean="0"/>
              <a:t>iy qonunlar 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z-Cyrl-UZ" b="1" dirty="0" smtClean="0"/>
              <a:t>Inkorni inkor </a:t>
            </a:r>
            <a:r>
              <a:rPr lang="en-US" b="1" dirty="0" smtClean="0"/>
              <a:t>q</a:t>
            </a:r>
            <a:r>
              <a:rPr lang="uz-Cyrl-UZ" b="1" dirty="0" smtClean="0"/>
              <a:t>onuni</a:t>
            </a:r>
            <a:r>
              <a:rPr lang="uz-Cyrl-UZ" b="1" dirty="0" smtClean="0"/>
              <a:t>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 smtClean="0"/>
              <a:t>Eskining</a:t>
            </a:r>
            <a:r>
              <a:rPr lang="en-US" dirty="0" smtClean="0"/>
              <a:t> </a:t>
            </a:r>
            <a:r>
              <a:rPr lang="en-US" dirty="0" err="1" smtClean="0"/>
              <a:t>o’rniga</a:t>
            </a:r>
            <a:r>
              <a:rPr lang="en-US" dirty="0" smtClean="0"/>
              <a:t> </a:t>
            </a:r>
            <a:r>
              <a:rPr lang="en-US" dirty="0" err="1" smtClean="0"/>
              <a:t>yangining</a:t>
            </a:r>
            <a:r>
              <a:rPr lang="en-US" dirty="0" smtClean="0"/>
              <a:t> </a:t>
            </a:r>
            <a:r>
              <a:rPr lang="en-US" dirty="0" err="1" smtClean="0"/>
              <a:t>kelishi</a:t>
            </a:r>
            <a:r>
              <a:rPr lang="en-US" dirty="0" smtClean="0"/>
              <a:t> </a:t>
            </a:r>
            <a:r>
              <a:rPr lang="en-US" dirty="0" err="1" smtClean="0"/>
              <a:t>uning</a:t>
            </a:r>
            <a:r>
              <a:rPr lang="en-US" dirty="0" smtClean="0"/>
              <a:t> </a:t>
            </a:r>
            <a:r>
              <a:rPr lang="en-US" dirty="0" err="1" smtClean="0"/>
              <a:t>kundan</a:t>
            </a:r>
            <a:r>
              <a:rPr lang="en-US" dirty="0" smtClean="0"/>
              <a:t> </a:t>
            </a:r>
            <a:r>
              <a:rPr lang="en-US" dirty="0" err="1" smtClean="0"/>
              <a:t>kunga</a:t>
            </a:r>
            <a:r>
              <a:rPr lang="en-US" dirty="0" smtClean="0"/>
              <a:t> </a:t>
            </a:r>
            <a:r>
              <a:rPr lang="en-US" dirty="0" err="1" smtClean="0"/>
              <a:t>mustaxkamlanishi</a:t>
            </a:r>
            <a:r>
              <a:rPr lang="en-US" dirty="0" smtClean="0"/>
              <a:t>, </a:t>
            </a:r>
            <a:r>
              <a:rPr lang="en-US" dirty="0" err="1" smtClean="0"/>
              <a:t>rivojlanishi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ularning</a:t>
            </a:r>
            <a:r>
              <a:rPr lang="en-US" dirty="0" smtClean="0"/>
              <a:t> </a:t>
            </a:r>
            <a:r>
              <a:rPr lang="en-US" dirty="0" err="1" smtClean="0"/>
              <a:t>ajralmasligi</a:t>
            </a:r>
            <a:r>
              <a:rPr lang="en-US" dirty="0" smtClean="0"/>
              <a:t> </a:t>
            </a:r>
            <a:r>
              <a:rPr lang="en-US" dirty="0" err="1" smtClean="0"/>
              <a:t>taraqqiyotning</a:t>
            </a:r>
            <a:r>
              <a:rPr lang="en-US" dirty="0" smtClean="0"/>
              <a:t> </a:t>
            </a:r>
            <a:r>
              <a:rPr lang="en-US" dirty="0" err="1" smtClean="0"/>
              <a:t>boshlanish</a:t>
            </a:r>
            <a:r>
              <a:rPr lang="en-US" dirty="0" smtClean="0"/>
              <a:t> </a:t>
            </a:r>
            <a:r>
              <a:rPr lang="en-US" dirty="0" err="1" smtClean="0"/>
              <a:t>xususiyatini</a:t>
            </a:r>
            <a:r>
              <a:rPr lang="en-US" dirty="0" smtClean="0"/>
              <a:t> </a:t>
            </a:r>
            <a:r>
              <a:rPr lang="en-US" dirty="0" err="1" smtClean="0"/>
              <a:t>belgilaydi</a:t>
            </a:r>
            <a:r>
              <a:rPr lang="en-US" dirty="0" smtClean="0"/>
              <a:t>. </a:t>
            </a:r>
            <a:r>
              <a:rPr lang="en-US" dirty="0" err="1" smtClean="0"/>
              <a:t>Yangi</a:t>
            </a:r>
            <a:r>
              <a:rPr lang="en-US" dirty="0" smtClean="0"/>
              <a:t> </a:t>
            </a:r>
            <a:r>
              <a:rPr lang="en-US" dirty="0" err="1" smtClean="0"/>
              <a:t>eskining</a:t>
            </a:r>
            <a:r>
              <a:rPr lang="en-US" dirty="0" smtClean="0"/>
              <a:t> </a:t>
            </a:r>
            <a:r>
              <a:rPr lang="en-US" dirty="0" err="1" smtClean="0"/>
              <a:t>o’rnini</a:t>
            </a:r>
            <a:r>
              <a:rPr lang="en-US" dirty="0" smtClean="0"/>
              <a:t> </a:t>
            </a:r>
            <a:r>
              <a:rPr lang="en-US" dirty="0" err="1" smtClean="0"/>
              <a:t>egallab</a:t>
            </a:r>
            <a:r>
              <a:rPr lang="en-US" dirty="0" smtClean="0"/>
              <a:t> </a:t>
            </a:r>
            <a:r>
              <a:rPr lang="en-US" dirty="0" err="1" smtClean="0"/>
              <a:t>borishida</a:t>
            </a:r>
            <a:r>
              <a:rPr lang="en-US" dirty="0" smtClean="0"/>
              <a:t> </a:t>
            </a:r>
            <a:r>
              <a:rPr lang="en-US" dirty="0" err="1" smtClean="0"/>
              <a:t>eskidan</a:t>
            </a:r>
            <a:r>
              <a:rPr lang="en-US" dirty="0" smtClean="0"/>
              <a:t> </a:t>
            </a:r>
            <a:r>
              <a:rPr lang="en-US" dirty="0" err="1" smtClean="0"/>
              <a:t>ijobiy</a:t>
            </a:r>
            <a:r>
              <a:rPr lang="en-US" dirty="0" smtClean="0"/>
              <a:t>, </a:t>
            </a:r>
            <a:r>
              <a:rPr lang="en-US" dirty="0" err="1" smtClean="0"/>
              <a:t>muxim</a:t>
            </a:r>
            <a:r>
              <a:rPr lang="en-US" dirty="0" smtClean="0"/>
              <a:t> </a:t>
            </a:r>
            <a:r>
              <a:rPr lang="en-US" dirty="0" err="1" smtClean="0"/>
              <a:t>tomonlarini</a:t>
            </a:r>
            <a:r>
              <a:rPr lang="en-US" dirty="0" smtClean="0"/>
              <a:t> </a:t>
            </a:r>
            <a:r>
              <a:rPr lang="en-US" dirty="0" err="1" smtClean="0"/>
              <a:t>o’zida</a:t>
            </a:r>
            <a:r>
              <a:rPr lang="en-US" dirty="0" smtClean="0"/>
              <a:t> </a:t>
            </a:r>
            <a:r>
              <a:rPr lang="en-US" dirty="0" err="1" smtClean="0"/>
              <a:t>mujassamlashtirib</a:t>
            </a:r>
            <a:r>
              <a:rPr lang="en-US" dirty="0" smtClean="0"/>
              <a:t>, </a:t>
            </a:r>
            <a:r>
              <a:rPr lang="en-US" dirty="0" err="1" smtClean="0"/>
              <a:t>yuqorirok</a:t>
            </a:r>
            <a:r>
              <a:rPr lang="en-US" dirty="0" smtClean="0"/>
              <a:t> </a:t>
            </a:r>
            <a:r>
              <a:rPr lang="en-US" dirty="0" err="1" smtClean="0"/>
              <a:t>sifat</a:t>
            </a:r>
            <a:r>
              <a:rPr lang="en-US" dirty="0" smtClean="0"/>
              <a:t> </a:t>
            </a:r>
            <a:r>
              <a:rPr lang="en-US" dirty="0" err="1" smtClean="0"/>
              <a:t>xususiyatlariga</a:t>
            </a:r>
            <a:r>
              <a:rPr lang="en-US" dirty="0" smtClean="0"/>
              <a:t> </a:t>
            </a:r>
            <a:r>
              <a:rPr lang="en-US" dirty="0" err="1" smtClean="0"/>
              <a:t>aylanadi</a:t>
            </a:r>
            <a:r>
              <a:rPr lang="en-US" dirty="0" smtClean="0"/>
              <a:t>. </a:t>
            </a:r>
            <a:r>
              <a:rPr lang="en-US" dirty="0" err="1" smtClean="0"/>
              <a:t>Eskining</a:t>
            </a:r>
            <a:r>
              <a:rPr lang="en-US" dirty="0" smtClean="0"/>
              <a:t> </a:t>
            </a:r>
            <a:r>
              <a:rPr lang="en-US" dirty="0" err="1" smtClean="0"/>
              <a:t>o’rniga</a:t>
            </a:r>
            <a:r>
              <a:rPr lang="en-US" dirty="0" smtClean="0"/>
              <a:t> </a:t>
            </a:r>
            <a:r>
              <a:rPr lang="en-US" dirty="0" err="1" smtClean="0"/>
              <a:t>kelgan</a:t>
            </a:r>
            <a:r>
              <a:rPr lang="en-US" dirty="0" smtClean="0"/>
              <a:t> </a:t>
            </a:r>
            <a:r>
              <a:rPr lang="en-US" dirty="0" err="1" smtClean="0"/>
              <a:t>Yangi</a:t>
            </a:r>
            <a:r>
              <a:rPr lang="en-US" dirty="0" smtClean="0"/>
              <a:t> </a:t>
            </a:r>
            <a:r>
              <a:rPr lang="en-US" dirty="0" err="1" smtClean="0"/>
              <a:t>dastlab</a:t>
            </a:r>
            <a:r>
              <a:rPr lang="en-US" dirty="0" smtClean="0"/>
              <a:t>, </a:t>
            </a:r>
            <a:r>
              <a:rPr lang="en-US" dirty="0" err="1" smtClean="0"/>
              <a:t>imkoniyat</a:t>
            </a:r>
            <a:r>
              <a:rPr lang="en-US" dirty="0" smtClean="0"/>
              <a:t> </a:t>
            </a:r>
            <a:r>
              <a:rPr lang="en-US" dirty="0" err="1" smtClean="0"/>
              <a:t>ko’rinishida</a:t>
            </a:r>
            <a:r>
              <a:rPr lang="en-US" dirty="0" smtClean="0"/>
              <a:t> </a:t>
            </a:r>
            <a:r>
              <a:rPr lang="en-US" dirty="0" err="1" smtClean="0"/>
              <a:t>bo’ladi</a:t>
            </a:r>
            <a:r>
              <a:rPr lang="en-US" dirty="0" smtClean="0"/>
              <a:t>. Bu </a:t>
            </a:r>
            <a:r>
              <a:rPr lang="en-US" dirty="0" err="1" smtClean="0"/>
              <a:t>imkoniyatning</a:t>
            </a:r>
            <a:r>
              <a:rPr lang="en-US" dirty="0" smtClean="0"/>
              <a:t> </a:t>
            </a:r>
            <a:r>
              <a:rPr lang="en-US" dirty="0" err="1" smtClean="0"/>
              <a:t>voqeylikka</a:t>
            </a:r>
            <a:r>
              <a:rPr lang="en-US" dirty="0" smtClean="0"/>
              <a:t> </a:t>
            </a:r>
            <a:r>
              <a:rPr lang="en-US" dirty="0" err="1" smtClean="0"/>
              <a:t>aylanishi</a:t>
            </a:r>
            <a:r>
              <a:rPr lang="en-US" dirty="0" smtClean="0"/>
              <a:t> </a:t>
            </a:r>
            <a:r>
              <a:rPr lang="en-US" dirty="0" err="1" smtClean="0"/>
              <a:t>ma’lum</a:t>
            </a:r>
            <a:r>
              <a:rPr lang="en-US" dirty="0" smtClean="0"/>
              <a:t> </a:t>
            </a:r>
            <a:r>
              <a:rPr lang="en-US" dirty="0" err="1" smtClean="0"/>
              <a:t>shart-sharoitlardagina</a:t>
            </a:r>
            <a:r>
              <a:rPr lang="en-US" dirty="0" smtClean="0"/>
              <a:t> </a:t>
            </a:r>
            <a:r>
              <a:rPr lang="en-US" dirty="0" err="1" smtClean="0"/>
              <a:t>amalga</a:t>
            </a:r>
            <a:r>
              <a:rPr lang="en-US" dirty="0" smtClean="0"/>
              <a:t> </a:t>
            </a:r>
            <a:r>
              <a:rPr lang="en-US" dirty="0" err="1" smtClean="0"/>
              <a:t>oshadi</a:t>
            </a:r>
            <a:r>
              <a:rPr lang="en-US" dirty="0" smtClean="0"/>
              <a:t>. </a:t>
            </a:r>
            <a:r>
              <a:rPr lang="en-US" dirty="0" err="1" smtClean="0"/>
              <a:t>Ijtimoiy</a:t>
            </a:r>
            <a:r>
              <a:rPr lang="en-US" dirty="0" smtClean="0"/>
              <a:t> </a:t>
            </a:r>
            <a:r>
              <a:rPr lang="en-US" dirty="0" err="1" smtClean="0"/>
              <a:t>xayotda</a:t>
            </a:r>
            <a:r>
              <a:rPr lang="en-US" dirty="0" smtClean="0"/>
              <a:t> </a:t>
            </a:r>
            <a:r>
              <a:rPr lang="en-US" dirty="0" err="1" smtClean="0"/>
              <a:t>yangilikning</a:t>
            </a:r>
            <a:r>
              <a:rPr lang="en-US" dirty="0" smtClean="0"/>
              <a:t> </a:t>
            </a:r>
            <a:r>
              <a:rPr lang="en-US" dirty="0" err="1" smtClean="0"/>
              <a:t>galabaga</a:t>
            </a:r>
            <a:r>
              <a:rPr lang="en-US" dirty="0" smtClean="0"/>
              <a:t> </a:t>
            </a:r>
            <a:r>
              <a:rPr lang="en-US" dirty="0" err="1" smtClean="0"/>
              <a:t>erishuvini</a:t>
            </a:r>
            <a:r>
              <a:rPr lang="en-US" dirty="0" smtClean="0"/>
              <a:t> </a:t>
            </a:r>
            <a:r>
              <a:rPr lang="en-US" dirty="0" err="1" smtClean="0"/>
              <a:t>ta’minlashda</a:t>
            </a:r>
            <a:r>
              <a:rPr lang="en-US" dirty="0" smtClean="0"/>
              <a:t> </a:t>
            </a:r>
            <a:r>
              <a:rPr lang="en-US" dirty="0" err="1" smtClean="0"/>
              <a:t>kishilarning</a:t>
            </a:r>
            <a:r>
              <a:rPr lang="en-US" dirty="0" smtClean="0"/>
              <a:t> </a:t>
            </a:r>
            <a:r>
              <a:rPr lang="en-US" dirty="0" err="1" smtClean="0"/>
              <a:t>faoliyati</a:t>
            </a:r>
            <a:r>
              <a:rPr lang="en-US" dirty="0" smtClean="0"/>
              <a:t> </a:t>
            </a:r>
            <a:r>
              <a:rPr lang="en-US" dirty="0" err="1" smtClean="0"/>
              <a:t>zarurdir</a:t>
            </a:r>
            <a:r>
              <a:rPr lang="en-US" dirty="0" smtClean="0"/>
              <a:t>. </a:t>
            </a:r>
            <a:endParaRPr lang="ru-RU" dirty="0" smtClean="0"/>
          </a:p>
          <a:p>
            <a:r>
              <a:rPr lang="en-US" dirty="0" smtClean="0"/>
              <a:t>«</a:t>
            </a:r>
            <a:r>
              <a:rPr lang="en-US" dirty="0" err="1" smtClean="0"/>
              <a:t>Bizning</a:t>
            </a:r>
            <a:r>
              <a:rPr lang="en-US" dirty="0" smtClean="0"/>
              <a:t> </a:t>
            </a:r>
            <a:r>
              <a:rPr lang="en-US" dirty="0" err="1" smtClean="0"/>
              <a:t>tushunchamizda</a:t>
            </a:r>
            <a:r>
              <a:rPr lang="en-US" dirty="0" smtClean="0"/>
              <a:t>, </a:t>
            </a:r>
            <a:r>
              <a:rPr lang="en-US" dirty="0" err="1" smtClean="0"/>
              <a:t>qotib</a:t>
            </a:r>
            <a:r>
              <a:rPr lang="en-US" dirty="0" smtClean="0"/>
              <a:t> </a:t>
            </a:r>
            <a:r>
              <a:rPr lang="en-US" dirty="0" err="1" smtClean="0"/>
              <a:t>qolgan</a:t>
            </a:r>
            <a:r>
              <a:rPr lang="en-US" dirty="0" smtClean="0"/>
              <a:t> </a:t>
            </a:r>
            <a:r>
              <a:rPr lang="en-US" dirty="0" err="1" smtClean="0"/>
              <a:t>eski</a:t>
            </a:r>
            <a:r>
              <a:rPr lang="en-US" dirty="0" smtClean="0"/>
              <a:t> </a:t>
            </a:r>
            <a:r>
              <a:rPr lang="en-US" dirty="0" err="1" smtClean="0"/>
              <a:t>aqidalardan</a:t>
            </a:r>
            <a:r>
              <a:rPr lang="en-US" dirty="0" smtClean="0"/>
              <a:t> </a:t>
            </a:r>
            <a:r>
              <a:rPr lang="en-US" dirty="0" err="1" smtClean="0"/>
              <a:t>voz</a:t>
            </a:r>
            <a:r>
              <a:rPr lang="en-US" dirty="0" smtClean="0"/>
              <a:t> </a:t>
            </a:r>
            <a:r>
              <a:rPr lang="en-US" dirty="0" err="1" smtClean="0"/>
              <a:t>kechish</a:t>
            </a:r>
            <a:r>
              <a:rPr lang="en-US" dirty="0" smtClean="0"/>
              <a:t>- </a:t>
            </a:r>
            <a:r>
              <a:rPr lang="en-US" dirty="0" err="1" smtClean="0"/>
              <a:t>o’z</a:t>
            </a:r>
            <a:r>
              <a:rPr lang="en-US" dirty="0" smtClean="0"/>
              <a:t> </a:t>
            </a:r>
            <a:r>
              <a:rPr lang="en-US" dirty="0" err="1" smtClean="0"/>
              <a:t>tarixiy</a:t>
            </a:r>
            <a:r>
              <a:rPr lang="en-US" dirty="0" smtClean="0"/>
              <a:t> </a:t>
            </a:r>
            <a:r>
              <a:rPr lang="en-US" dirty="0" err="1" smtClean="0"/>
              <a:t>o’tmishimizdan</a:t>
            </a:r>
            <a:r>
              <a:rPr lang="en-US" dirty="0" smtClean="0"/>
              <a:t> </a:t>
            </a:r>
            <a:r>
              <a:rPr lang="en-US" dirty="0" err="1" smtClean="0"/>
              <a:t>voz</a:t>
            </a:r>
            <a:r>
              <a:rPr lang="en-US" dirty="0" smtClean="0"/>
              <a:t> </a:t>
            </a:r>
            <a:r>
              <a:rPr lang="en-US" dirty="0" err="1" smtClean="0"/>
              <a:t>kechish</a:t>
            </a:r>
            <a:r>
              <a:rPr lang="en-US" dirty="0" smtClean="0"/>
              <a:t> </a:t>
            </a:r>
            <a:r>
              <a:rPr lang="en-US" dirty="0" err="1" smtClean="0"/>
              <a:t>degani</a:t>
            </a:r>
            <a:r>
              <a:rPr lang="en-US" dirty="0" smtClean="0"/>
              <a:t> </a:t>
            </a:r>
            <a:r>
              <a:rPr lang="en-US" dirty="0" err="1" smtClean="0"/>
              <a:t>emas</a:t>
            </a:r>
            <a:r>
              <a:rPr lang="en-US" dirty="0" smtClean="0"/>
              <a:t>, </a:t>
            </a:r>
            <a:r>
              <a:rPr lang="en-US" dirty="0" err="1" smtClean="0"/>
              <a:t>bu</a:t>
            </a:r>
            <a:r>
              <a:rPr lang="en-US" dirty="0" smtClean="0"/>
              <a:t>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yoqlama</a:t>
            </a:r>
            <a:r>
              <a:rPr lang="en-US" dirty="0" smtClean="0"/>
              <a:t> </a:t>
            </a:r>
            <a:r>
              <a:rPr lang="en-US" dirty="0" smtClean="0"/>
              <a:t>tor </a:t>
            </a:r>
            <a:r>
              <a:rPr lang="en-US" dirty="0" err="1" smtClean="0"/>
              <a:t>fikrlashdan</a:t>
            </a:r>
            <a:r>
              <a:rPr lang="en-US" dirty="0" smtClean="0"/>
              <a:t> </a:t>
            </a:r>
            <a:r>
              <a:rPr lang="en-US" dirty="0" err="1" smtClean="0"/>
              <a:t>voz</a:t>
            </a:r>
            <a:r>
              <a:rPr lang="en-US" dirty="0" smtClean="0"/>
              <a:t> </a:t>
            </a:r>
            <a:r>
              <a:rPr lang="en-US" dirty="0" err="1" smtClean="0"/>
              <a:t>kechish</a:t>
            </a:r>
            <a:r>
              <a:rPr lang="en-US" dirty="0" smtClean="0"/>
              <a:t> </a:t>
            </a:r>
            <a:r>
              <a:rPr lang="en-US" dirty="0" err="1" smtClean="0"/>
              <a:t>demakdir</a:t>
            </a:r>
            <a:r>
              <a:rPr lang="en-US" dirty="0" smtClean="0"/>
              <a:t>» </a:t>
            </a:r>
            <a:r>
              <a:rPr lang="en-US" dirty="0" err="1" smtClean="0"/>
              <a:t>deydi</a:t>
            </a:r>
            <a:r>
              <a:rPr lang="en-US" dirty="0" smtClean="0"/>
              <a:t> </a:t>
            </a:r>
            <a:r>
              <a:rPr lang="en-US" dirty="0" err="1" smtClean="0"/>
              <a:t>I.Karimov</a:t>
            </a:r>
            <a:r>
              <a:rPr lang="en-US" dirty="0" smtClean="0"/>
              <a:t>.</a:t>
            </a:r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i="1" dirty="0" err="1" smtClean="0"/>
              <a:t>Reja</a:t>
            </a:r>
            <a:r>
              <a:rPr lang="en-US" b="1" i="1" dirty="0" smtClean="0"/>
              <a:t>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lvl="0"/>
            <a:r>
              <a:rPr lang="en-US" dirty="0" err="1" smtClean="0"/>
              <a:t>Falsafada</a:t>
            </a:r>
            <a:r>
              <a:rPr lang="en-US" dirty="0" smtClean="0"/>
              <a:t> </a:t>
            </a:r>
            <a:r>
              <a:rPr lang="en-US" dirty="0" err="1" smtClean="0"/>
              <a:t>qonun</a:t>
            </a:r>
            <a:r>
              <a:rPr lang="en-US" dirty="0" smtClean="0"/>
              <a:t> </a:t>
            </a:r>
            <a:r>
              <a:rPr lang="en-US" dirty="0" err="1" smtClean="0"/>
              <a:t>tushunchasi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uning</a:t>
            </a:r>
            <a:r>
              <a:rPr lang="en-US" dirty="0" smtClean="0"/>
              <a:t> </a:t>
            </a:r>
            <a:r>
              <a:rPr lang="en-US" dirty="0" err="1" smtClean="0"/>
              <a:t>moxiyati</a:t>
            </a:r>
            <a:r>
              <a:rPr lang="en-US" dirty="0" smtClean="0"/>
              <a:t>. </a:t>
            </a:r>
            <a:r>
              <a:rPr lang="en-US" dirty="0" err="1" smtClean="0"/>
              <a:t>Qonun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qonuniyat</a:t>
            </a:r>
            <a:r>
              <a:rPr lang="en-US" dirty="0" smtClean="0"/>
              <a:t>.</a:t>
            </a:r>
            <a:endParaRPr lang="ru-RU" dirty="0" smtClean="0"/>
          </a:p>
          <a:p>
            <a:pPr lvl="0"/>
            <a:r>
              <a:rPr lang="en-US" dirty="0" err="1" smtClean="0"/>
              <a:t>Miqdor</a:t>
            </a:r>
            <a:r>
              <a:rPr lang="en-US" dirty="0" smtClean="0"/>
              <a:t> </a:t>
            </a:r>
            <a:r>
              <a:rPr lang="en-US" dirty="0" err="1" smtClean="0"/>
              <a:t>o’zgarishdan</a:t>
            </a:r>
            <a:r>
              <a:rPr lang="en-US" dirty="0" smtClean="0"/>
              <a:t> </a:t>
            </a:r>
            <a:r>
              <a:rPr lang="en-US" dirty="0" err="1" smtClean="0"/>
              <a:t>sifat</a:t>
            </a:r>
            <a:r>
              <a:rPr lang="en-US" dirty="0" smtClean="0"/>
              <a:t> </a:t>
            </a:r>
            <a:r>
              <a:rPr lang="en-US" dirty="0" err="1" smtClean="0"/>
              <a:t>o’zgarishga</a:t>
            </a:r>
            <a:r>
              <a:rPr lang="en-US" dirty="0" smtClean="0"/>
              <a:t> </a:t>
            </a:r>
            <a:r>
              <a:rPr lang="en-US" dirty="0" err="1" smtClean="0"/>
              <a:t>o’zaro</a:t>
            </a:r>
            <a:r>
              <a:rPr lang="en-US" dirty="0" smtClean="0"/>
              <a:t> </a:t>
            </a:r>
            <a:r>
              <a:rPr lang="en-US" dirty="0" err="1" smtClean="0"/>
              <a:t>o’tish</a:t>
            </a:r>
            <a:r>
              <a:rPr lang="en-US" dirty="0" smtClean="0"/>
              <a:t> </a:t>
            </a:r>
            <a:r>
              <a:rPr lang="en-US" dirty="0" err="1" smtClean="0"/>
              <a:t>qonuni</a:t>
            </a:r>
            <a:r>
              <a:rPr lang="en-US" dirty="0" smtClean="0"/>
              <a:t>.</a:t>
            </a:r>
            <a:endParaRPr lang="ru-RU" dirty="0" smtClean="0"/>
          </a:p>
          <a:p>
            <a:pPr lvl="0"/>
            <a:r>
              <a:rPr lang="en-US" dirty="0" err="1" smtClean="0"/>
              <a:t>Qarama-qarshiliqlar</a:t>
            </a:r>
            <a:r>
              <a:rPr lang="en-US" dirty="0" smtClean="0"/>
              <a:t> </a:t>
            </a:r>
            <a:r>
              <a:rPr lang="en-US" dirty="0" err="1" smtClean="0"/>
              <a:t>birligi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k</a:t>
            </a:r>
            <a:r>
              <a:rPr lang="en-US" dirty="0" err="1" smtClean="0"/>
              <a:t>urashi</a:t>
            </a:r>
            <a:r>
              <a:rPr lang="en-US" dirty="0" smtClean="0"/>
              <a:t> </a:t>
            </a:r>
            <a:r>
              <a:rPr lang="en-US" dirty="0" err="1" smtClean="0"/>
              <a:t>qonuni</a:t>
            </a:r>
            <a:r>
              <a:rPr lang="en-US" dirty="0" smtClean="0"/>
              <a:t>.</a:t>
            </a:r>
            <a:endParaRPr lang="ru-RU" dirty="0" smtClean="0"/>
          </a:p>
          <a:p>
            <a:r>
              <a:rPr lang="ru-RU" dirty="0" err="1" smtClean="0"/>
              <a:t>In</a:t>
            </a:r>
            <a:r>
              <a:rPr lang="en-US" dirty="0" smtClean="0"/>
              <a:t>q</a:t>
            </a:r>
            <a:r>
              <a:rPr lang="ru-RU" dirty="0" err="1" smtClean="0"/>
              <a:t>orni</a:t>
            </a:r>
            <a:r>
              <a:rPr lang="ru-RU" dirty="0" smtClean="0"/>
              <a:t> </a:t>
            </a:r>
            <a:r>
              <a:rPr lang="ru-RU" dirty="0" err="1" smtClean="0"/>
              <a:t>in</a:t>
            </a:r>
            <a:r>
              <a:rPr lang="en-US" dirty="0" smtClean="0"/>
              <a:t>q</a:t>
            </a:r>
            <a:r>
              <a:rPr lang="ru-RU" dirty="0" err="1" smtClean="0"/>
              <a:t>or</a:t>
            </a:r>
            <a:r>
              <a:rPr lang="ru-RU" dirty="0" smtClean="0"/>
              <a:t> </a:t>
            </a:r>
            <a:r>
              <a:rPr lang="en-US" dirty="0" smtClean="0"/>
              <a:t>q</a:t>
            </a:r>
            <a:r>
              <a:rPr lang="ru-RU" dirty="0" err="1" smtClean="0"/>
              <a:t>onuni</a:t>
            </a:r>
            <a:r>
              <a:rPr lang="ru-RU" dirty="0" smtClean="0"/>
              <a:t>.</a:t>
            </a:r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1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1"/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US" dirty="0" smtClean="0"/>
              <a:t/>
            </a:r>
            <a:br>
              <a:rPr lang="en-US" dirty="0" smtClean="0"/>
            </a:br>
            <a:r>
              <a:rPr lang="en-US" dirty="0" err="1" smtClean="0"/>
              <a:t>Falsafada</a:t>
            </a:r>
            <a:r>
              <a:rPr lang="en-US" dirty="0" smtClean="0"/>
              <a:t> </a:t>
            </a:r>
            <a:r>
              <a:rPr lang="en-US" dirty="0" err="1" smtClean="0"/>
              <a:t>qonun</a:t>
            </a:r>
            <a:r>
              <a:rPr lang="en-US" dirty="0" smtClean="0"/>
              <a:t> </a:t>
            </a:r>
            <a:r>
              <a:rPr lang="en-US" dirty="0" err="1" smtClean="0"/>
              <a:t>tushunchasi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uning</a:t>
            </a:r>
            <a:r>
              <a:rPr lang="en-US" dirty="0" smtClean="0"/>
              <a:t> </a:t>
            </a:r>
            <a:r>
              <a:rPr lang="en-US" dirty="0" err="1" smtClean="0"/>
              <a:t>moxiyati</a:t>
            </a:r>
            <a:r>
              <a:rPr lang="en-US" dirty="0" smtClean="0"/>
              <a:t>. </a:t>
            </a:r>
            <a:r>
              <a:rPr lang="en-US" dirty="0" err="1" smtClean="0"/>
              <a:t>Qonun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qonuniyat</a:t>
            </a:r>
            <a:r>
              <a:rPr lang="en-US" dirty="0" smtClean="0"/>
              <a:t>.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Odamzod</a:t>
            </a:r>
            <a:r>
              <a:rPr lang="en-US" dirty="0" smtClean="0"/>
              <a:t> </a:t>
            </a:r>
            <a:r>
              <a:rPr lang="en-US" dirty="0" err="1" smtClean="0"/>
              <a:t>qonunlar</a:t>
            </a:r>
            <a:r>
              <a:rPr lang="en-US" dirty="0" smtClean="0"/>
              <a:t> </a:t>
            </a:r>
            <a:r>
              <a:rPr lang="en-US" dirty="0" err="1" smtClean="0"/>
              <a:t>orqali</a:t>
            </a:r>
            <a:r>
              <a:rPr lang="en-US" dirty="0" smtClean="0"/>
              <a:t> </a:t>
            </a:r>
            <a:r>
              <a:rPr lang="en-US" dirty="0" err="1" smtClean="0"/>
              <a:t>olamning</a:t>
            </a:r>
            <a:r>
              <a:rPr lang="en-US" dirty="0" smtClean="0"/>
              <a:t> sir-</a:t>
            </a:r>
            <a:r>
              <a:rPr lang="en-US" dirty="0" err="1" smtClean="0"/>
              <a:t>asrorlarini</a:t>
            </a:r>
            <a:r>
              <a:rPr lang="en-US" dirty="0" smtClean="0"/>
              <a:t> </a:t>
            </a:r>
            <a:r>
              <a:rPr lang="en-US" dirty="0" err="1" smtClean="0"/>
              <a:t>bilish</a:t>
            </a:r>
            <a:r>
              <a:rPr lang="en-US" dirty="0" smtClean="0"/>
              <a:t> </a:t>
            </a:r>
            <a:r>
              <a:rPr lang="en-US" dirty="0" err="1" smtClean="0"/>
              <a:t>imqoniyatiga</a:t>
            </a:r>
            <a:r>
              <a:rPr lang="en-US" dirty="0" smtClean="0"/>
              <a:t> </a:t>
            </a:r>
            <a:r>
              <a:rPr lang="en-US" dirty="0" err="1" smtClean="0"/>
              <a:t>ega</a:t>
            </a:r>
            <a:r>
              <a:rPr lang="en-US" dirty="0" smtClean="0"/>
              <a:t> </a:t>
            </a:r>
            <a:r>
              <a:rPr lang="en-US" dirty="0" err="1" smtClean="0"/>
              <a:t>bo’ladi</a:t>
            </a:r>
            <a:r>
              <a:rPr lang="en-US" dirty="0" smtClean="0"/>
              <a:t>. </a:t>
            </a:r>
            <a:r>
              <a:rPr lang="en-US" dirty="0" err="1" smtClean="0"/>
              <a:t>Falsafiy</a:t>
            </a:r>
            <a:r>
              <a:rPr lang="en-US" dirty="0" smtClean="0"/>
              <a:t> </a:t>
            </a:r>
            <a:r>
              <a:rPr lang="en-US" dirty="0" err="1" smtClean="0"/>
              <a:t>qonunlar</a:t>
            </a:r>
            <a:r>
              <a:rPr lang="en-US" dirty="0" smtClean="0"/>
              <a:t> </a:t>
            </a:r>
            <a:r>
              <a:rPr lang="en-US" dirty="0" err="1" smtClean="0"/>
              <a:t>dunyodagi</a:t>
            </a:r>
            <a:r>
              <a:rPr lang="en-US" dirty="0" smtClean="0"/>
              <a:t> </a:t>
            </a:r>
            <a:r>
              <a:rPr lang="en-US" dirty="0" err="1" smtClean="0"/>
              <a:t>o’zgarishlar</a:t>
            </a:r>
            <a:r>
              <a:rPr lang="en-US" dirty="0" smtClean="0"/>
              <a:t>, </a:t>
            </a:r>
            <a:r>
              <a:rPr lang="en-US" dirty="0" err="1" smtClean="0"/>
              <a:t>paydo</a:t>
            </a:r>
            <a:r>
              <a:rPr lang="en-US" dirty="0" smtClean="0"/>
              <a:t> </a:t>
            </a:r>
            <a:r>
              <a:rPr lang="en-US" dirty="0" err="1" smtClean="0"/>
              <a:t>bo’lish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yo’qolishlar</a:t>
            </a:r>
            <a:r>
              <a:rPr lang="en-US" dirty="0" smtClean="0"/>
              <a:t>, </a:t>
            </a:r>
            <a:r>
              <a:rPr lang="en-US" dirty="0" err="1" smtClean="0"/>
              <a:t>rivojlanish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taraqqiyot</a:t>
            </a:r>
            <a:r>
              <a:rPr lang="en-US" dirty="0" smtClean="0"/>
              <a:t> </a:t>
            </a:r>
            <a:r>
              <a:rPr lang="en-US" dirty="0" err="1" smtClean="0"/>
              <a:t>mexanizmlarini</a:t>
            </a:r>
            <a:r>
              <a:rPr lang="en-US" dirty="0" smtClean="0"/>
              <a:t> </a:t>
            </a:r>
            <a:r>
              <a:rPr lang="en-US" dirty="0" err="1" smtClean="0"/>
              <a:t>anglab</a:t>
            </a:r>
            <a:r>
              <a:rPr lang="en-US" dirty="0" smtClean="0"/>
              <a:t> </a:t>
            </a:r>
            <a:r>
              <a:rPr lang="en-US" dirty="0" err="1" smtClean="0"/>
              <a:t>olish</a:t>
            </a:r>
            <a:r>
              <a:rPr lang="en-US" dirty="0" smtClean="0"/>
              <a:t> </a:t>
            </a:r>
            <a:r>
              <a:rPr lang="en-US" dirty="0" err="1" smtClean="0"/>
              <a:t>imqonini</a:t>
            </a:r>
            <a:r>
              <a:rPr lang="en-US" dirty="0" smtClean="0"/>
              <a:t> </a:t>
            </a:r>
            <a:r>
              <a:rPr lang="en-US" dirty="0" err="1" smtClean="0"/>
              <a:t>beradi</a:t>
            </a:r>
            <a:r>
              <a:rPr lang="en-US" dirty="0" smtClean="0"/>
              <a:t>. </a:t>
            </a:r>
            <a:r>
              <a:rPr lang="en-US" dirty="0" err="1" smtClean="0"/>
              <a:t>qonun</a:t>
            </a:r>
            <a:r>
              <a:rPr lang="en-US" dirty="0" smtClean="0"/>
              <a:t> </a:t>
            </a:r>
            <a:r>
              <a:rPr lang="en-US" dirty="0" smtClean="0"/>
              <a:t>– </a:t>
            </a:r>
            <a:r>
              <a:rPr lang="en-US" dirty="0" err="1" smtClean="0"/>
              <a:t>muayyan</a:t>
            </a:r>
            <a:r>
              <a:rPr lang="en-US" dirty="0" smtClean="0"/>
              <a:t> </a:t>
            </a:r>
            <a:r>
              <a:rPr lang="en-US" dirty="0" err="1" smtClean="0"/>
              <a:t>shart-sharoitda</a:t>
            </a:r>
            <a:r>
              <a:rPr lang="en-US" dirty="0" smtClean="0"/>
              <a:t> </a:t>
            </a:r>
            <a:r>
              <a:rPr lang="en-US" dirty="0" err="1" smtClean="0"/>
              <a:t>voqealar</a:t>
            </a:r>
            <a:r>
              <a:rPr lang="en-US" dirty="0" smtClean="0"/>
              <a:t> </a:t>
            </a:r>
            <a:r>
              <a:rPr lang="en-US" dirty="0" err="1" smtClean="0"/>
              <a:t>rivojining</a:t>
            </a:r>
            <a:r>
              <a:rPr lang="en-US" dirty="0" smtClean="0"/>
              <a:t> </a:t>
            </a:r>
            <a:r>
              <a:rPr lang="en-US" dirty="0" err="1" smtClean="0"/>
              <a:t>xususiyati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yo’nalishini</a:t>
            </a:r>
            <a:r>
              <a:rPr lang="en-US" dirty="0" smtClean="0"/>
              <a:t> </a:t>
            </a:r>
            <a:r>
              <a:rPr lang="en-US" dirty="0" err="1" smtClean="0"/>
              <a:t>belgilaydigan</a:t>
            </a:r>
            <a:r>
              <a:rPr lang="en-US" dirty="0" smtClean="0"/>
              <a:t>, </a:t>
            </a:r>
            <a:r>
              <a:rPr lang="en-US" dirty="0" err="1" smtClean="0"/>
              <a:t>ma’lum</a:t>
            </a:r>
            <a:r>
              <a:rPr lang="en-US" dirty="0" smtClean="0"/>
              <a:t>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qat’iy</a:t>
            </a:r>
            <a:r>
              <a:rPr lang="en-US" dirty="0" smtClean="0"/>
              <a:t> </a:t>
            </a:r>
            <a:r>
              <a:rPr lang="en-US" dirty="0" err="1" smtClean="0"/>
              <a:t>natijani</a:t>
            </a:r>
            <a:r>
              <a:rPr lang="en-US" dirty="0" smtClean="0"/>
              <a:t> </a:t>
            </a:r>
            <a:r>
              <a:rPr lang="en-US" dirty="0" err="1" smtClean="0"/>
              <a:t>taqoza</a:t>
            </a:r>
            <a:r>
              <a:rPr lang="en-US" dirty="0" smtClean="0"/>
              <a:t> </a:t>
            </a:r>
            <a:r>
              <a:rPr lang="en-US" dirty="0" err="1" smtClean="0"/>
              <a:t>etadigan</a:t>
            </a:r>
            <a:r>
              <a:rPr lang="en-US" dirty="0" smtClean="0"/>
              <a:t> </a:t>
            </a:r>
            <a:r>
              <a:rPr lang="en-US" dirty="0" err="1" smtClean="0"/>
              <a:t>ob’eqtiv</a:t>
            </a:r>
            <a:r>
              <a:rPr lang="en-US" dirty="0" smtClean="0"/>
              <a:t> </a:t>
            </a:r>
            <a:r>
              <a:rPr lang="en-US" dirty="0" err="1" smtClean="0"/>
              <a:t>dunyodagi</a:t>
            </a:r>
            <a:r>
              <a:rPr lang="en-US" dirty="0" smtClean="0"/>
              <a:t> </a:t>
            </a:r>
            <a:r>
              <a:rPr lang="en-US" dirty="0" err="1" smtClean="0"/>
              <a:t>narsa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xodisalarning</a:t>
            </a:r>
            <a:r>
              <a:rPr lang="en-US" dirty="0" smtClean="0"/>
              <a:t> </a:t>
            </a:r>
            <a:r>
              <a:rPr lang="en-US" dirty="0" err="1" smtClean="0"/>
              <a:t>muxim</a:t>
            </a:r>
            <a:r>
              <a:rPr lang="en-US" dirty="0" smtClean="0"/>
              <a:t> </a:t>
            </a:r>
            <a:r>
              <a:rPr lang="en-US" dirty="0" err="1" smtClean="0"/>
              <a:t>zaruriy</a:t>
            </a:r>
            <a:r>
              <a:rPr lang="en-US" dirty="0" smtClean="0"/>
              <a:t>, </a:t>
            </a:r>
            <a:r>
              <a:rPr lang="en-US" dirty="0" err="1" smtClean="0"/>
              <a:t>umumiy</a:t>
            </a:r>
            <a:r>
              <a:rPr lang="en-US" dirty="0" smtClean="0"/>
              <a:t> </a:t>
            </a:r>
            <a:r>
              <a:rPr lang="en-US" dirty="0" err="1" smtClean="0"/>
              <a:t>nisbiy</a:t>
            </a:r>
            <a:r>
              <a:rPr lang="en-US" dirty="0" smtClean="0"/>
              <a:t>, </a:t>
            </a:r>
            <a:r>
              <a:rPr lang="en-US" dirty="0" err="1" smtClean="0"/>
              <a:t>barqaror</a:t>
            </a:r>
            <a:r>
              <a:rPr lang="en-US" dirty="0" smtClean="0"/>
              <a:t> </a:t>
            </a:r>
            <a:r>
              <a:rPr lang="en-US" dirty="0" err="1" smtClean="0"/>
              <a:t>munosabatlar</a:t>
            </a:r>
            <a:r>
              <a:rPr lang="en-US" dirty="0" smtClean="0"/>
              <a:t> </a:t>
            </a:r>
            <a:r>
              <a:rPr lang="en-US" dirty="0" err="1" smtClean="0"/>
              <a:t>ifodasidir</a:t>
            </a:r>
            <a:r>
              <a:rPr lang="en-US" dirty="0" smtClean="0"/>
              <a:t>.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US" dirty="0" smtClean="0"/>
              <a:t/>
            </a:r>
            <a:br>
              <a:rPr lang="en-US" dirty="0" smtClean="0"/>
            </a:br>
            <a:r>
              <a:rPr lang="en-US" dirty="0" err="1" smtClean="0"/>
              <a:t>Falsafada</a:t>
            </a:r>
            <a:r>
              <a:rPr lang="en-US" dirty="0" smtClean="0"/>
              <a:t> </a:t>
            </a:r>
            <a:r>
              <a:rPr lang="en-US" dirty="0" err="1" smtClean="0"/>
              <a:t>qonun</a:t>
            </a:r>
            <a:r>
              <a:rPr lang="en-US" dirty="0" smtClean="0"/>
              <a:t> </a:t>
            </a:r>
            <a:r>
              <a:rPr lang="en-US" dirty="0" err="1" smtClean="0"/>
              <a:t>tushunchasi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uning</a:t>
            </a:r>
            <a:r>
              <a:rPr lang="en-US" dirty="0" smtClean="0"/>
              <a:t> </a:t>
            </a:r>
            <a:r>
              <a:rPr lang="en-US" dirty="0" err="1" smtClean="0"/>
              <a:t>moxiyati</a:t>
            </a:r>
            <a:r>
              <a:rPr lang="en-US" dirty="0" smtClean="0"/>
              <a:t>. </a:t>
            </a:r>
            <a:r>
              <a:rPr lang="en-US" dirty="0" err="1" smtClean="0"/>
              <a:t>Qonun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qonuniyat</a:t>
            </a:r>
            <a:r>
              <a:rPr lang="en-US" dirty="0" smtClean="0"/>
              <a:t>.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 smtClean="0"/>
              <a:t>Tabiat</a:t>
            </a:r>
            <a:r>
              <a:rPr lang="en-US" dirty="0" smtClean="0"/>
              <a:t> </a:t>
            </a:r>
            <a:r>
              <a:rPr lang="en-US" dirty="0" err="1" smtClean="0"/>
              <a:t>qonunlari</a:t>
            </a:r>
            <a:r>
              <a:rPr lang="en-US" dirty="0" smtClean="0"/>
              <a:t> </a:t>
            </a:r>
            <a:r>
              <a:rPr lang="en-US" dirty="0" err="1" smtClean="0"/>
              <a:t>yer</a:t>
            </a:r>
            <a:r>
              <a:rPr lang="en-US" dirty="0" smtClean="0"/>
              <a:t> </a:t>
            </a:r>
            <a:r>
              <a:rPr lang="en-US" dirty="0" err="1" smtClean="0"/>
              <a:t>yuzida</a:t>
            </a:r>
            <a:r>
              <a:rPr lang="en-US" dirty="0" smtClean="0"/>
              <a:t> </a:t>
            </a:r>
            <a:r>
              <a:rPr lang="en-US" dirty="0" err="1" smtClean="0"/>
              <a:t>inson</a:t>
            </a:r>
            <a:r>
              <a:rPr lang="en-US" dirty="0" smtClean="0"/>
              <a:t> </a:t>
            </a:r>
            <a:r>
              <a:rPr lang="en-US" dirty="0" err="1" smtClean="0"/>
              <a:t>bo’lmagan</a:t>
            </a:r>
            <a:r>
              <a:rPr lang="en-US" dirty="0" smtClean="0"/>
              <a:t> </a:t>
            </a:r>
            <a:r>
              <a:rPr lang="en-US" dirty="0" err="1" smtClean="0"/>
              <a:t>davrda</a:t>
            </a:r>
            <a:r>
              <a:rPr lang="en-US" dirty="0" smtClean="0"/>
              <a:t> </a:t>
            </a:r>
            <a:r>
              <a:rPr lang="en-US" dirty="0" err="1" smtClean="0"/>
              <a:t>xam</a:t>
            </a:r>
            <a:r>
              <a:rPr lang="en-US" dirty="0" smtClean="0"/>
              <a:t> </a:t>
            </a:r>
            <a:r>
              <a:rPr lang="en-US" dirty="0" err="1" smtClean="0"/>
              <a:t>mavjud</a:t>
            </a:r>
            <a:r>
              <a:rPr lang="en-US" dirty="0" smtClean="0"/>
              <a:t> </a:t>
            </a:r>
            <a:r>
              <a:rPr lang="en-US" dirty="0" err="1" smtClean="0"/>
              <a:t>bo’lgan</a:t>
            </a:r>
            <a:r>
              <a:rPr lang="en-US" dirty="0" smtClean="0"/>
              <a:t>. </a:t>
            </a:r>
            <a:r>
              <a:rPr lang="en-US" dirty="0" err="1" smtClean="0"/>
              <a:t>Jamiyat</a:t>
            </a:r>
            <a:r>
              <a:rPr lang="en-US" dirty="0" smtClean="0"/>
              <a:t> </a:t>
            </a:r>
            <a:r>
              <a:rPr lang="en-US" dirty="0" err="1" smtClean="0"/>
              <a:t>qonunlari</a:t>
            </a:r>
            <a:r>
              <a:rPr lang="en-US" dirty="0" smtClean="0"/>
              <a:t> </a:t>
            </a:r>
            <a:r>
              <a:rPr lang="en-US" dirty="0" err="1" smtClean="0"/>
              <a:t>esa</a:t>
            </a:r>
            <a:r>
              <a:rPr lang="en-US" dirty="0" smtClean="0"/>
              <a:t> </a:t>
            </a:r>
            <a:r>
              <a:rPr lang="en-US" dirty="0" err="1" smtClean="0"/>
              <a:t>inson</a:t>
            </a:r>
            <a:r>
              <a:rPr lang="en-US" dirty="0" smtClean="0"/>
              <a:t> </a:t>
            </a:r>
            <a:r>
              <a:rPr lang="en-US" dirty="0" err="1" smtClean="0"/>
              <a:t>faoliyati</a:t>
            </a:r>
            <a:r>
              <a:rPr lang="en-US" dirty="0" smtClean="0"/>
              <a:t> </a:t>
            </a:r>
            <a:r>
              <a:rPr lang="en-US" dirty="0" err="1" smtClean="0"/>
              <a:t>natijasida</a:t>
            </a:r>
            <a:r>
              <a:rPr lang="en-US" dirty="0" smtClean="0"/>
              <a:t> </a:t>
            </a:r>
            <a:r>
              <a:rPr lang="en-US" dirty="0" err="1" smtClean="0"/>
              <a:t>paydo</a:t>
            </a:r>
            <a:r>
              <a:rPr lang="en-US" dirty="0" smtClean="0"/>
              <a:t> </a:t>
            </a:r>
            <a:r>
              <a:rPr lang="en-US" dirty="0" err="1" smtClean="0"/>
              <a:t>bo’lgan</a:t>
            </a:r>
            <a:r>
              <a:rPr lang="en-US" dirty="0" smtClean="0"/>
              <a:t> </a:t>
            </a:r>
            <a:r>
              <a:rPr lang="en-US" dirty="0" err="1" smtClean="0"/>
              <a:t>shart</a:t>
            </a:r>
            <a:r>
              <a:rPr lang="en-US" dirty="0" smtClean="0"/>
              <a:t> – </a:t>
            </a:r>
            <a:r>
              <a:rPr lang="en-US" dirty="0" err="1" smtClean="0"/>
              <a:t>sharoitlar</a:t>
            </a:r>
            <a:r>
              <a:rPr lang="en-US" dirty="0" smtClean="0"/>
              <a:t> </a:t>
            </a:r>
            <a:r>
              <a:rPr lang="en-US" dirty="0" err="1" smtClean="0"/>
              <a:t>bilan</a:t>
            </a:r>
            <a:r>
              <a:rPr lang="en-US" dirty="0" smtClean="0"/>
              <a:t> </a:t>
            </a:r>
            <a:r>
              <a:rPr lang="en-US" dirty="0" err="1" smtClean="0"/>
              <a:t>bog’liq</a:t>
            </a:r>
            <a:r>
              <a:rPr lang="en-US" dirty="0" smtClean="0"/>
              <a:t> </a:t>
            </a:r>
            <a:r>
              <a:rPr lang="en-US" dirty="0" err="1" smtClean="0"/>
              <a:t>ravishda</a:t>
            </a:r>
            <a:r>
              <a:rPr lang="en-US" dirty="0" smtClean="0"/>
              <a:t> </a:t>
            </a:r>
            <a:r>
              <a:rPr lang="en-US" dirty="0" err="1" smtClean="0"/>
              <a:t>yuzaga</a:t>
            </a:r>
            <a:r>
              <a:rPr lang="en-US" dirty="0" smtClean="0"/>
              <a:t> </a:t>
            </a:r>
            <a:r>
              <a:rPr lang="en-US" dirty="0" err="1" smtClean="0"/>
              <a:t>k</a:t>
            </a:r>
            <a:r>
              <a:rPr lang="en-US" dirty="0" err="1" smtClean="0"/>
              <a:t>elgan</a:t>
            </a:r>
            <a:r>
              <a:rPr lang="en-US" dirty="0" smtClean="0"/>
              <a:t>. </a:t>
            </a:r>
            <a:r>
              <a:rPr lang="en-US" dirty="0" err="1" smtClean="0"/>
              <a:t>Jamiat</a:t>
            </a:r>
            <a:r>
              <a:rPr lang="en-US" dirty="0" smtClean="0"/>
              <a:t> </a:t>
            </a:r>
            <a:r>
              <a:rPr lang="en-US" dirty="0" err="1" smtClean="0"/>
              <a:t>qonunlari</a:t>
            </a:r>
            <a:r>
              <a:rPr lang="en-US" dirty="0" smtClean="0"/>
              <a:t> </a:t>
            </a:r>
            <a:r>
              <a:rPr lang="en-US" dirty="0" err="1" smtClean="0"/>
              <a:t>k</a:t>
            </a:r>
            <a:r>
              <a:rPr lang="en-US" dirty="0" err="1" smtClean="0"/>
              <a:t>ishilarning</a:t>
            </a:r>
            <a:r>
              <a:rPr lang="en-US" dirty="0" smtClean="0"/>
              <a:t> </a:t>
            </a:r>
            <a:r>
              <a:rPr lang="en-US" dirty="0" err="1" smtClean="0"/>
              <a:t>ijtimoiy</a:t>
            </a:r>
            <a:r>
              <a:rPr lang="en-US" dirty="0" smtClean="0"/>
              <a:t> </a:t>
            </a:r>
            <a:r>
              <a:rPr lang="en-US" dirty="0" err="1" smtClean="0"/>
              <a:t>munosabatlaridagi</a:t>
            </a:r>
            <a:r>
              <a:rPr lang="en-US" dirty="0" smtClean="0"/>
              <a:t> eng </a:t>
            </a:r>
            <a:r>
              <a:rPr lang="en-US" dirty="0" err="1" smtClean="0"/>
              <a:t>umumiy</a:t>
            </a:r>
            <a:r>
              <a:rPr lang="en-US" dirty="0" smtClean="0"/>
              <a:t>, </a:t>
            </a:r>
            <a:r>
              <a:rPr lang="en-US" dirty="0" err="1" smtClean="0"/>
              <a:t>muxim</a:t>
            </a:r>
            <a:r>
              <a:rPr lang="en-US" dirty="0" smtClean="0"/>
              <a:t> </a:t>
            </a:r>
            <a:r>
              <a:rPr lang="en-US" dirty="0" err="1" smtClean="0"/>
              <a:t>bog’lanishni</a:t>
            </a:r>
            <a:r>
              <a:rPr lang="en-US" dirty="0" smtClean="0"/>
              <a:t> </a:t>
            </a:r>
            <a:r>
              <a:rPr lang="en-US" dirty="0" err="1" smtClean="0"/>
              <a:t>ko’rsatadi</a:t>
            </a:r>
            <a:r>
              <a:rPr lang="en-US" dirty="0" smtClean="0"/>
              <a:t>. Yana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farqi</a:t>
            </a:r>
            <a:r>
              <a:rPr lang="en-US" dirty="0" smtClean="0"/>
              <a:t> </a:t>
            </a:r>
            <a:r>
              <a:rPr lang="en-US" dirty="0" err="1" smtClean="0"/>
              <a:t>shuki</a:t>
            </a:r>
            <a:r>
              <a:rPr lang="en-US" dirty="0" smtClean="0"/>
              <a:t>, </a:t>
            </a:r>
            <a:r>
              <a:rPr lang="en-US" dirty="0" err="1" smtClean="0"/>
              <a:t>jamiyat</a:t>
            </a:r>
            <a:r>
              <a:rPr lang="en-US" dirty="0" smtClean="0"/>
              <a:t> </a:t>
            </a:r>
            <a:r>
              <a:rPr lang="en-US" dirty="0" err="1" smtClean="0"/>
              <a:t>qonunlariga</a:t>
            </a:r>
            <a:r>
              <a:rPr lang="en-US" dirty="0" smtClean="0"/>
              <a:t> </a:t>
            </a:r>
            <a:r>
              <a:rPr lang="en-US" dirty="0" err="1" smtClean="0"/>
              <a:t>nisbatan</a:t>
            </a:r>
            <a:r>
              <a:rPr lang="en-US" dirty="0" smtClean="0"/>
              <a:t> </a:t>
            </a:r>
            <a:r>
              <a:rPr lang="en-US" dirty="0" err="1" smtClean="0"/>
              <a:t>tabiat</a:t>
            </a:r>
            <a:r>
              <a:rPr lang="en-US" dirty="0" smtClean="0"/>
              <a:t> </a:t>
            </a:r>
            <a:r>
              <a:rPr lang="en-US" dirty="0" err="1" smtClean="0"/>
              <a:t>qonunlari</a:t>
            </a:r>
            <a:r>
              <a:rPr lang="en-US" dirty="0" smtClean="0"/>
              <a:t> </a:t>
            </a:r>
            <a:r>
              <a:rPr lang="en-US" dirty="0" err="1" smtClean="0"/>
              <a:t>asti-sekinlik</a:t>
            </a:r>
            <a:r>
              <a:rPr lang="en-US" dirty="0" smtClean="0"/>
              <a:t> </a:t>
            </a:r>
            <a:r>
              <a:rPr lang="en-US" dirty="0" err="1" smtClean="0"/>
              <a:t>bilan</a:t>
            </a:r>
            <a:r>
              <a:rPr lang="en-US" dirty="0" smtClean="0"/>
              <a:t> </a:t>
            </a:r>
            <a:r>
              <a:rPr lang="en-US" dirty="0" err="1" smtClean="0"/>
              <a:t>o’zgarib</a:t>
            </a:r>
            <a:r>
              <a:rPr lang="en-US" dirty="0" smtClean="0"/>
              <a:t> </a:t>
            </a:r>
            <a:r>
              <a:rPr lang="en-US" dirty="0" err="1" smtClean="0"/>
              <a:t>boradi</a:t>
            </a:r>
            <a:r>
              <a:rPr lang="en-US" dirty="0" smtClean="0"/>
              <a:t>. </a:t>
            </a:r>
            <a:r>
              <a:rPr lang="en-US" dirty="0" err="1" smtClean="0"/>
              <a:t>Ijtimoiy</a:t>
            </a:r>
            <a:r>
              <a:rPr lang="en-US" dirty="0" smtClean="0"/>
              <a:t> </a:t>
            </a:r>
            <a:r>
              <a:rPr lang="en-US" dirty="0" err="1" smtClean="0"/>
              <a:t>qonunlar</a:t>
            </a:r>
            <a:r>
              <a:rPr lang="en-US" dirty="0" smtClean="0"/>
              <a:t> </a:t>
            </a:r>
            <a:r>
              <a:rPr lang="en-US" dirty="0" err="1" smtClean="0"/>
              <a:t>esa</a:t>
            </a:r>
            <a:r>
              <a:rPr lang="en-US" dirty="0" smtClean="0"/>
              <a:t> </a:t>
            </a:r>
            <a:r>
              <a:rPr lang="en-US" dirty="0" err="1" smtClean="0"/>
              <a:t>ma’lum</a:t>
            </a:r>
            <a:r>
              <a:rPr lang="en-US" dirty="0" smtClean="0"/>
              <a:t> </a:t>
            </a:r>
            <a:r>
              <a:rPr lang="en-US" dirty="0" err="1" smtClean="0"/>
              <a:t>davr</a:t>
            </a:r>
            <a:r>
              <a:rPr lang="en-US" dirty="0" smtClean="0"/>
              <a:t> </a:t>
            </a:r>
            <a:r>
              <a:rPr lang="en-US" dirty="0" err="1" smtClean="0"/>
              <a:t>mobaynida</a:t>
            </a:r>
            <a:r>
              <a:rPr lang="en-US" dirty="0" smtClean="0"/>
              <a:t> </a:t>
            </a:r>
            <a:r>
              <a:rPr lang="en-US" dirty="0" err="1" smtClean="0"/>
              <a:t>amal</a:t>
            </a:r>
            <a:r>
              <a:rPr lang="en-US" dirty="0" smtClean="0"/>
              <a:t> </a:t>
            </a:r>
            <a:r>
              <a:rPr lang="en-US" dirty="0" err="1" smtClean="0"/>
              <a:t>qilgandan</a:t>
            </a:r>
            <a:r>
              <a:rPr lang="en-US" dirty="0" smtClean="0"/>
              <a:t> </a:t>
            </a:r>
            <a:r>
              <a:rPr lang="en-US" dirty="0" err="1" smtClean="0"/>
              <a:t>so’ngra</a:t>
            </a:r>
            <a:r>
              <a:rPr lang="en-US" dirty="0" smtClean="0"/>
              <a:t>, </a:t>
            </a:r>
            <a:r>
              <a:rPr lang="en-US" dirty="0" err="1" smtClean="0"/>
              <a:t>o’z-o’rni</a:t>
            </a:r>
            <a:r>
              <a:rPr lang="en-US" dirty="0" smtClean="0"/>
              <a:t> </a:t>
            </a:r>
            <a:r>
              <a:rPr lang="en-US" dirty="0" err="1" smtClean="0"/>
              <a:t>yangi</a:t>
            </a:r>
            <a:r>
              <a:rPr lang="en-US" dirty="0" smtClean="0"/>
              <a:t> </a:t>
            </a:r>
            <a:r>
              <a:rPr lang="en-US" dirty="0" err="1" smtClean="0"/>
              <a:t>qonunlarga</a:t>
            </a:r>
            <a:r>
              <a:rPr lang="en-US" dirty="0" smtClean="0"/>
              <a:t> </a:t>
            </a:r>
            <a:r>
              <a:rPr lang="en-US" dirty="0" err="1" smtClean="0"/>
              <a:t>bo’shatib</a:t>
            </a:r>
            <a:r>
              <a:rPr lang="en-US" dirty="0" smtClean="0"/>
              <a:t> </a:t>
            </a:r>
            <a:r>
              <a:rPr lang="en-US" dirty="0" err="1" smtClean="0"/>
              <a:t>beradi</a:t>
            </a:r>
            <a:r>
              <a:rPr lang="en-US" dirty="0" smtClean="0"/>
              <a:t>, </a:t>
            </a:r>
            <a:r>
              <a:rPr lang="en-US" dirty="0" err="1" smtClean="0"/>
              <a:t>ba’zilari</a:t>
            </a:r>
            <a:r>
              <a:rPr lang="en-US" dirty="0" smtClean="0"/>
              <a:t> </a:t>
            </a:r>
            <a:r>
              <a:rPr lang="en-US" dirty="0" err="1" smtClean="0"/>
              <a:t>o’z</a:t>
            </a:r>
            <a:r>
              <a:rPr lang="en-US" dirty="0" smtClean="0"/>
              <a:t> </a:t>
            </a:r>
            <a:r>
              <a:rPr lang="en-US" dirty="0" err="1" smtClean="0"/>
              <a:t>kuchini</a:t>
            </a:r>
            <a:r>
              <a:rPr lang="en-US" dirty="0" smtClean="0"/>
              <a:t> </a:t>
            </a:r>
            <a:r>
              <a:rPr lang="en-US" dirty="0" err="1" smtClean="0"/>
              <a:t>yuqotadi</a:t>
            </a:r>
            <a:r>
              <a:rPr lang="en-US" dirty="0" smtClean="0"/>
              <a:t>. </a:t>
            </a:r>
            <a:r>
              <a:rPr lang="en-US" dirty="0" err="1" smtClean="0"/>
              <a:t>Xarakat</a:t>
            </a:r>
            <a:r>
              <a:rPr lang="en-US" dirty="0" smtClean="0"/>
              <a:t> </a:t>
            </a:r>
            <a:r>
              <a:rPr lang="en-US" dirty="0" err="1" smtClean="0"/>
              <a:t>qilish</a:t>
            </a:r>
            <a:r>
              <a:rPr lang="en-US" dirty="0" smtClean="0"/>
              <a:t> </a:t>
            </a:r>
            <a:r>
              <a:rPr lang="en-US" dirty="0" err="1" smtClean="0"/>
              <a:t>doirasiga</a:t>
            </a:r>
            <a:r>
              <a:rPr lang="en-US" dirty="0" smtClean="0"/>
              <a:t> </a:t>
            </a:r>
            <a:r>
              <a:rPr lang="en-US" dirty="0" err="1" smtClean="0"/>
              <a:t>qarab</a:t>
            </a:r>
            <a:r>
              <a:rPr lang="en-US" dirty="0" smtClean="0"/>
              <a:t> </a:t>
            </a:r>
            <a:r>
              <a:rPr lang="en-US" dirty="0" err="1" smtClean="0"/>
              <a:t>qonunlar</a:t>
            </a:r>
            <a:r>
              <a:rPr lang="en-US" dirty="0" smtClean="0"/>
              <a:t>: eng </a:t>
            </a:r>
            <a:r>
              <a:rPr lang="en-US" dirty="0" err="1" smtClean="0"/>
              <a:t>umumiy</a:t>
            </a:r>
            <a:r>
              <a:rPr lang="en-US" dirty="0" smtClean="0"/>
              <a:t>, </a:t>
            </a:r>
            <a:r>
              <a:rPr lang="en-US" dirty="0" err="1" smtClean="0"/>
              <a:t>umumiy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xususiyga</a:t>
            </a:r>
            <a:r>
              <a:rPr lang="en-US" dirty="0" smtClean="0"/>
              <a:t> </a:t>
            </a:r>
            <a:r>
              <a:rPr lang="en-US" dirty="0" err="1" smtClean="0"/>
              <a:t>bulinadi</a:t>
            </a:r>
            <a:r>
              <a:rPr lang="en-US" dirty="0" smtClean="0"/>
              <a:t>. </a:t>
            </a:r>
            <a:r>
              <a:rPr lang="en-US" dirty="0" err="1" smtClean="0"/>
              <a:t>Moddalarning</a:t>
            </a:r>
            <a:r>
              <a:rPr lang="en-US" dirty="0" smtClean="0"/>
              <a:t> </a:t>
            </a:r>
            <a:r>
              <a:rPr lang="en-US" dirty="0" err="1" smtClean="0"/>
              <a:t>saqlanishi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aylanishi</a:t>
            </a:r>
            <a:r>
              <a:rPr lang="en-US" dirty="0" smtClean="0"/>
              <a:t> </a:t>
            </a:r>
            <a:r>
              <a:rPr lang="en-US" dirty="0" err="1" smtClean="0"/>
              <a:t>qonuni</a:t>
            </a:r>
            <a:r>
              <a:rPr lang="en-US" dirty="0" smtClean="0"/>
              <a:t>, </a:t>
            </a:r>
            <a:r>
              <a:rPr lang="en-US" dirty="0" err="1" smtClean="0"/>
              <a:t>energiyaning</a:t>
            </a:r>
            <a:r>
              <a:rPr lang="en-US" dirty="0" smtClean="0"/>
              <a:t>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turdan</a:t>
            </a:r>
            <a:r>
              <a:rPr lang="en-US" dirty="0" smtClean="0"/>
              <a:t> </a:t>
            </a:r>
            <a:r>
              <a:rPr lang="en-US" dirty="0" err="1" smtClean="0"/>
              <a:t>ikkinchi</a:t>
            </a:r>
            <a:r>
              <a:rPr lang="en-US" dirty="0" smtClean="0"/>
              <a:t> </a:t>
            </a:r>
            <a:r>
              <a:rPr lang="en-US" dirty="0" err="1" smtClean="0"/>
              <a:t>turga</a:t>
            </a:r>
            <a:r>
              <a:rPr lang="en-US" dirty="0" smtClean="0"/>
              <a:t> </a:t>
            </a:r>
            <a:r>
              <a:rPr lang="en-US" dirty="0" err="1" smtClean="0"/>
              <a:t>o’tishi</a:t>
            </a:r>
            <a:r>
              <a:rPr lang="en-US" dirty="0" smtClean="0"/>
              <a:t> </a:t>
            </a:r>
            <a:r>
              <a:rPr lang="en-US" dirty="0" err="1" smtClean="0"/>
              <a:t>qonuni</a:t>
            </a:r>
            <a:r>
              <a:rPr lang="en-US" dirty="0" smtClean="0"/>
              <a:t> </a:t>
            </a:r>
            <a:r>
              <a:rPr lang="en-US" dirty="0" err="1" smtClean="0"/>
              <a:t>umumiy</a:t>
            </a:r>
            <a:r>
              <a:rPr lang="en-US" dirty="0" smtClean="0"/>
              <a:t> </a:t>
            </a:r>
            <a:r>
              <a:rPr lang="en-US" dirty="0" err="1" smtClean="0"/>
              <a:t>qonunlarga</a:t>
            </a:r>
            <a:r>
              <a:rPr lang="en-US" dirty="0" smtClean="0"/>
              <a:t>, </a:t>
            </a:r>
            <a:r>
              <a:rPr lang="en-US" dirty="0" err="1" smtClean="0"/>
              <a:t>xususiy</a:t>
            </a:r>
            <a:r>
              <a:rPr lang="en-US" dirty="0" smtClean="0"/>
              <a:t> </a:t>
            </a:r>
            <a:r>
              <a:rPr lang="en-US" dirty="0" err="1" smtClean="0"/>
              <a:t>qonunlarga</a:t>
            </a:r>
            <a:r>
              <a:rPr lang="en-US" dirty="0" smtClean="0"/>
              <a:t> </a:t>
            </a:r>
            <a:r>
              <a:rPr lang="en-US" dirty="0" err="1" smtClean="0"/>
              <a:t>esa</a:t>
            </a:r>
            <a:r>
              <a:rPr lang="en-US" dirty="0" smtClean="0"/>
              <a:t>, </a:t>
            </a:r>
            <a:r>
              <a:rPr lang="en-US" dirty="0" err="1" smtClean="0"/>
              <a:t>masalan</a:t>
            </a:r>
            <a:r>
              <a:rPr lang="en-US" dirty="0" smtClean="0"/>
              <a:t> </a:t>
            </a:r>
            <a:r>
              <a:rPr lang="en-US" b="1" dirty="0" err="1" smtClean="0"/>
              <a:t>kulon</a:t>
            </a:r>
            <a:r>
              <a:rPr lang="en-US" dirty="0" smtClean="0"/>
              <a:t> </a:t>
            </a:r>
            <a:r>
              <a:rPr lang="en-US" dirty="0" err="1" smtClean="0"/>
              <a:t>qonuni</a:t>
            </a:r>
            <a:r>
              <a:rPr lang="en-US" dirty="0" smtClean="0"/>
              <a:t> </a:t>
            </a:r>
            <a:r>
              <a:rPr lang="en-US" dirty="0" err="1" smtClean="0"/>
              <a:t>k</a:t>
            </a:r>
            <a:r>
              <a:rPr lang="en-US" dirty="0" err="1" smtClean="0"/>
              <a:t>abilar</a:t>
            </a:r>
            <a:r>
              <a:rPr lang="en-US" dirty="0" smtClean="0"/>
              <a:t> </a:t>
            </a:r>
            <a:r>
              <a:rPr lang="en-US" dirty="0" err="1" smtClean="0"/>
              <a:t>qiradi</a:t>
            </a:r>
            <a:r>
              <a:rPr lang="en-US" dirty="0" smtClean="0"/>
              <a:t>.</a:t>
            </a:r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err="1" smtClean="0"/>
              <a:t>Miqdor</a:t>
            </a:r>
            <a:r>
              <a:rPr lang="en-US" b="1" dirty="0" smtClean="0"/>
              <a:t> </a:t>
            </a:r>
            <a:r>
              <a:rPr lang="en-US" b="1" dirty="0" err="1" smtClean="0"/>
              <a:t>va</a:t>
            </a:r>
            <a:r>
              <a:rPr lang="en-US" b="1" dirty="0" smtClean="0"/>
              <a:t> </a:t>
            </a:r>
            <a:r>
              <a:rPr lang="en-US" b="1" dirty="0" err="1" smtClean="0"/>
              <a:t>sifat</a:t>
            </a:r>
            <a:r>
              <a:rPr lang="en-US" b="1" dirty="0" smtClean="0"/>
              <a:t> </a:t>
            </a:r>
            <a:r>
              <a:rPr lang="en-US" b="1" dirty="0" err="1" smtClean="0"/>
              <a:t>o’zgarishlarining</a:t>
            </a:r>
            <a:r>
              <a:rPr lang="en-US" b="1" dirty="0" smtClean="0"/>
              <a:t> </a:t>
            </a:r>
            <a:r>
              <a:rPr lang="en-US" b="1" dirty="0" err="1" smtClean="0"/>
              <a:t>bir-biriga</a:t>
            </a:r>
            <a:r>
              <a:rPr lang="en-US" b="1" dirty="0" smtClean="0"/>
              <a:t> </a:t>
            </a:r>
            <a:r>
              <a:rPr lang="en-US" b="1" dirty="0" err="1" smtClean="0"/>
              <a:t>o’tish</a:t>
            </a:r>
            <a:r>
              <a:rPr lang="en-US" b="1" dirty="0" smtClean="0"/>
              <a:t> </a:t>
            </a:r>
            <a:r>
              <a:rPr lang="en-US" b="1" dirty="0" err="1" smtClean="0"/>
              <a:t>qonuni</a:t>
            </a:r>
            <a:r>
              <a:rPr lang="en-US" b="1" dirty="0" smtClean="0"/>
              <a:t>.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Miqdor</a:t>
            </a:r>
            <a:r>
              <a:rPr lang="en-US" dirty="0" smtClean="0"/>
              <a:t> </a:t>
            </a:r>
            <a:r>
              <a:rPr lang="en-US" dirty="0" err="1" smtClean="0"/>
              <a:t>o’zgarishlarining</a:t>
            </a:r>
            <a:r>
              <a:rPr lang="en-US" dirty="0" smtClean="0"/>
              <a:t> </a:t>
            </a:r>
            <a:r>
              <a:rPr lang="en-US" dirty="0" err="1" smtClean="0"/>
              <a:t>sifat</a:t>
            </a:r>
            <a:r>
              <a:rPr lang="en-US" dirty="0" smtClean="0"/>
              <a:t> </a:t>
            </a:r>
            <a:r>
              <a:rPr lang="en-US" dirty="0" err="1" smtClean="0"/>
              <a:t>o’zgarishlariga</a:t>
            </a:r>
            <a:r>
              <a:rPr lang="en-US" dirty="0" smtClean="0"/>
              <a:t> </a:t>
            </a:r>
            <a:r>
              <a:rPr lang="en-US" dirty="0" err="1" smtClean="0"/>
              <a:t>o’tish</a:t>
            </a:r>
            <a:r>
              <a:rPr lang="en-US" dirty="0" smtClean="0"/>
              <a:t> </a:t>
            </a:r>
            <a:r>
              <a:rPr lang="en-US" dirty="0" err="1" smtClean="0"/>
              <a:t>qonuni</a:t>
            </a:r>
            <a:r>
              <a:rPr lang="en-US" dirty="0" smtClean="0"/>
              <a:t> </a:t>
            </a:r>
            <a:r>
              <a:rPr lang="en-US" dirty="0" err="1" smtClean="0"/>
              <a:t>falsafaning</a:t>
            </a:r>
            <a:r>
              <a:rPr lang="en-US" dirty="0" smtClean="0"/>
              <a:t> </a:t>
            </a:r>
            <a:r>
              <a:rPr lang="en-US" dirty="0" err="1" smtClean="0"/>
              <a:t>asosiy</a:t>
            </a:r>
            <a:r>
              <a:rPr lang="en-US" dirty="0" smtClean="0"/>
              <a:t> </a:t>
            </a:r>
            <a:r>
              <a:rPr lang="en-US" dirty="0" err="1" smtClean="0"/>
              <a:t>qonunlaridan</a:t>
            </a:r>
            <a:r>
              <a:rPr lang="en-US" dirty="0" smtClean="0"/>
              <a:t> </a:t>
            </a:r>
            <a:r>
              <a:rPr lang="en-US" dirty="0" err="1" smtClean="0"/>
              <a:t>biridir</a:t>
            </a:r>
            <a:r>
              <a:rPr lang="en-US" dirty="0" smtClean="0"/>
              <a:t>. Bu </a:t>
            </a:r>
            <a:r>
              <a:rPr lang="en-US" dirty="0" err="1" smtClean="0"/>
              <a:t>qonunning</a:t>
            </a:r>
            <a:r>
              <a:rPr lang="en-US" dirty="0" smtClean="0"/>
              <a:t> </a:t>
            </a:r>
            <a:r>
              <a:rPr lang="en-US" dirty="0" err="1" smtClean="0"/>
              <a:t>moxiyati</a:t>
            </a:r>
            <a:r>
              <a:rPr lang="en-US" dirty="0" smtClean="0"/>
              <a:t> </a:t>
            </a:r>
            <a:r>
              <a:rPr lang="en-US" dirty="0" err="1" smtClean="0"/>
              <a:t>shundan</a:t>
            </a:r>
            <a:r>
              <a:rPr lang="en-US" dirty="0" smtClean="0"/>
              <a:t> </a:t>
            </a:r>
            <a:r>
              <a:rPr lang="en-US" dirty="0" err="1" smtClean="0"/>
              <a:t>iboratki,narsa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xodisalardagi</a:t>
            </a:r>
            <a:r>
              <a:rPr lang="en-US" dirty="0" smtClean="0"/>
              <a:t> </a:t>
            </a:r>
            <a:r>
              <a:rPr lang="en-US" dirty="0" err="1" smtClean="0"/>
              <a:t>sezilarli</a:t>
            </a:r>
            <a:r>
              <a:rPr lang="en-US" dirty="0" smtClean="0"/>
              <a:t> </a:t>
            </a:r>
            <a:r>
              <a:rPr lang="en-US" dirty="0" err="1" smtClean="0"/>
              <a:t>bo’lmagan</a:t>
            </a:r>
            <a:r>
              <a:rPr lang="en-US" dirty="0" smtClean="0"/>
              <a:t> </a:t>
            </a:r>
            <a:r>
              <a:rPr lang="en-US" dirty="0" err="1" smtClean="0"/>
              <a:t>mikdoriy</a:t>
            </a:r>
            <a:r>
              <a:rPr lang="en-US" dirty="0" smtClean="0"/>
              <a:t> </a:t>
            </a:r>
            <a:r>
              <a:rPr lang="en-US" dirty="0" err="1" smtClean="0"/>
              <a:t>o’zgarishlar</a:t>
            </a:r>
            <a:r>
              <a:rPr lang="en-US" dirty="0" smtClean="0"/>
              <a:t> </a:t>
            </a:r>
            <a:r>
              <a:rPr lang="en-US" dirty="0" err="1" smtClean="0"/>
              <a:t>asta</a:t>
            </a:r>
            <a:r>
              <a:rPr lang="en-US" dirty="0" smtClean="0"/>
              <a:t> </a:t>
            </a:r>
            <a:r>
              <a:rPr lang="en-US" dirty="0" err="1" smtClean="0"/>
              <a:t>sekin</a:t>
            </a:r>
            <a:r>
              <a:rPr lang="en-US" dirty="0" smtClean="0"/>
              <a:t> </a:t>
            </a:r>
            <a:r>
              <a:rPr lang="en-US" dirty="0" err="1" smtClean="0"/>
              <a:t>to’plana</a:t>
            </a:r>
            <a:r>
              <a:rPr lang="en-US" dirty="0" smtClean="0"/>
              <a:t> </a:t>
            </a:r>
            <a:r>
              <a:rPr lang="en-US" dirty="0" err="1" smtClean="0"/>
              <a:t>borib</a:t>
            </a:r>
            <a:r>
              <a:rPr lang="en-US" dirty="0" smtClean="0"/>
              <a:t>, </a:t>
            </a:r>
            <a:r>
              <a:rPr lang="en-US" dirty="0" err="1" smtClean="0"/>
              <a:t>tarakkiyotning</a:t>
            </a:r>
            <a:r>
              <a:rPr lang="en-US" dirty="0" smtClean="0"/>
              <a:t> </a:t>
            </a:r>
            <a:r>
              <a:rPr lang="en-US" dirty="0" err="1" smtClean="0"/>
              <a:t>ma’lum</a:t>
            </a:r>
            <a:r>
              <a:rPr lang="en-US" dirty="0" smtClean="0"/>
              <a:t>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bosqichida</a:t>
            </a:r>
            <a:r>
              <a:rPr lang="en-US" dirty="0" smtClean="0"/>
              <a:t> </a:t>
            </a:r>
            <a:r>
              <a:rPr lang="en-US" dirty="0" err="1" smtClean="0"/>
              <a:t>me’yorni</a:t>
            </a:r>
            <a:r>
              <a:rPr lang="en-US" dirty="0" smtClean="0"/>
              <a:t> </a:t>
            </a:r>
            <a:r>
              <a:rPr lang="en-US" dirty="0" err="1" smtClean="0"/>
              <a:t>buzadi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sakrash</a:t>
            </a:r>
            <a:r>
              <a:rPr lang="en-US" dirty="0" smtClean="0"/>
              <a:t> </a:t>
            </a:r>
            <a:r>
              <a:rPr lang="en-US" dirty="0" err="1" smtClean="0"/>
              <a:t>yo’li</a:t>
            </a:r>
            <a:r>
              <a:rPr lang="en-US" dirty="0" smtClean="0"/>
              <a:t> </a:t>
            </a:r>
            <a:r>
              <a:rPr lang="en-US" dirty="0" err="1" smtClean="0"/>
              <a:t>bilan</a:t>
            </a:r>
            <a:r>
              <a:rPr lang="en-US" dirty="0" smtClean="0"/>
              <a:t> tub </a:t>
            </a:r>
            <a:r>
              <a:rPr lang="en-US" dirty="0" err="1" smtClean="0"/>
              <a:t>sifat</a:t>
            </a:r>
            <a:r>
              <a:rPr lang="en-US" dirty="0" smtClean="0"/>
              <a:t> </a:t>
            </a:r>
            <a:r>
              <a:rPr lang="en-US" dirty="0" err="1" smtClean="0"/>
              <a:t>o’zgarishlariga</a:t>
            </a:r>
            <a:r>
              <a:rPr lang="en-US" dirty="0" smtClean="0"/>
              <a:t> </a:t>
            </a:r>
            <a:r>
              <a:rPr lang="en-US" dirty="0" err="1" smtClean="0"/>
              <a:t>olib</a:t>
            </a:r>
            <a:r>
              <a:rPr lang="en-US" dirty="0" smtClean="0"/>
              <a:t> </a:t>
            </a:r>
            <a:r>
              <a:rPr lang="en-US" dirty="0" err="1" smtClean="0"/>
              <a:t>keladi</a:t>
            </a:r>
            <a:r>
              <a:rPr lang="en-US" dirty="0" smtClean="0"/>
              <a:t>.</a:t>
            </a:r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err="1" smtClean="0"/>
              <a:t>Miqdor</a:t>
            </a:r>
            <a:r>
              <a:rPr lang="en-US" b="1" dirty="0" smtClean="0"/>
              <a:t> </a:t>
            </a:r>
            <a:r>
              <a:rPr lang="en-US" b="1" dirty="0" err="1" smtClean="0"/>
              <a:t>va</a:t>
            </a:r>
            <a:r>
              <a:rPr lang="en-US" b="1" dirty="0" smtClean="0"/>
              <a:t> </a:t>
            </a:r>
            <a:r>
              <a:rPr lang="en-US" b="1" dirty="0" err="1" smtClean="0"/>
              <a:t>sifat</a:t>
            </a:r>
            <a:r>
              <a:rPr lang="en-US" b="1" dirty="0" smtClean="0"/>
              <a:t> </a:t>
            </a:r>
            <a:r>
              <a:rPr lang="en-US" b="1" dirty="0" err="1" smtClean="0"/>
              <a:t>o’zgarishlarining</a:t>
            </a:r>
            <a:r>
              <a:rPr lang="en-US" b="1" dirty="0" smtClean="0"/>
              <a:t> </a:t>
            </a:r>
            <a:r>
              <a:rPr lang="en-US" b="1" dirty="0" err="1" smtClean="0"/>
              <a:t>bir-biriga</a:t>
            </a:r>
            <a:r>
              <a:rPr lang="en-US" b="1" dirty="0" smtClean="0"/>
              <a:t> </a:t>
            </a:r>
            <a:r>
              <a:rPr lang="en-US" b="1" dirty="0" err="1" smtClean="0"/>
              <a:t>o’tish</a:t>
            </a:r>
            <a:r>
              <a:rPr lang="en-US" b="1" dirty="0" smtClean="0"/>
              <a:t> </a:t>
            </a:r>
            <a:r>
              <a:rPr lang="en-US" b="1" dirty="0" err="1" smtClean="0"/>
              <a:t>qonuni</a:t>
            </a:r>
            <a:r>
              <a:rPr lang="en-US" b="1" dirty="0" smtClean="0"/>
              <a:t>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/>
              <a:t>Miqdor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sifat</a:t>
            </a:r>
            <a:r>
              <a:rPr lang="en-US" dirty="0" smtClean="0"/>
              <a:t> </a:t>
            </a:r>
            <a:r>
              <a:rPr lang="en-US" dirty="0" err="1" smtClean="0"/>
              <a:t>birlikda</a:t>
            </a:r>
            <a:r>
              <a:rPr lang="en-US" dirty="0" smtClean="0"/>
              <a:t>, </a:t>
            </a:r>
            <a:r>
              <a:rPr lang="en-US" dirty="0" err="1" smtClean="0"/>
              <a:t>bo’lib</a:t>
            </a:r>
            <a:r>
              <a:rPr lang="en-US" dirty="0" smtClean="0"/>
              <a:t>, </a:t>
            </a:r>
            <a:r>
              <a:rPr lang="en-US" dirty="0" err="1" smtClean="0"/>
              <a:t>bir-biriga</a:t>
            </a:r>
            <a:r>
              <a:rPr lang="en-US" dirty="0" smtClean="0"/>
              <a:t> </a:t>
            </a:r>
            <a:r>
              <a:rPr lang="en-US" dirty="0" err="1" smtClean="0"/>
              <a:t>o’tib</a:t>
            </a:r>
            <a:r>
              <a:rPr lang="en-US" dirty="0" smtClean="0"/>
              <a:t> </a:t>
            </a:r>
            <a:r>
              <a:rPr lang="en-US" dirty="0" err="1" smtClean="0"/>
              <a:t>turadi</a:t>
            </a:r>
            <a:r>
              <a:rPr lang="en-US" dirty="0" smtClean="0"/>
              <a:t>. </a:t>
            </a:r>
            <a:r>
              <a:rPr lang="en-US" dirty="0" err="1" smtClean="0"/>
              <a:t>Miqdor</a:t>
            </a:r>
            <a:r>
              <a:rPr lang="en-US" dirty="0" smtClean="0"/>
              <a:t> </a:t>
            </a:r>
            <a:r>
              <a:rPr lang="en-US" dirty="0" err="1" smtClean="0"/>
              <a:t>sifatga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aksincha</a:t>
            </a:r>
            <a:r>
              <a:rPr lang="en-US" dirty="0" smtClean="0"/>
              <a:t>, </a:t>
            </a:r>
            <a:r>
              <a:rPr lang="en-US" dirty="0" err="1" smtClean="0"/>
              <a:t>ma’lum</a:t>
            </a:r>
            <a:r>
              <a:rPr lang="en-US" dirty="0" smtClean="0"/>
              <a:t> </a:t>
            </a:r>
            <a:r>
              <a:rPr lang="en-US" dirty="0" err="1" smtClean="0"/>
              <a:t>sharoitda</a:t>
            </a:r>
            <a:r>
              <a:rPr lang="en-US" dirty="0" smtClean="0"/>
              <a:t> </a:t>
            </a:r>
            <a:r>
              <a:rPr lang="en-US" dirty="0" err="1" smtClean="0"/>
              <a:t>sifat</a:t>
            </a:r>
            <a:r>
              <a:rPr lang="en-US" dirty="0" smtClean="0"/>
              <a:t> </a:t>
            </a:r>
            <a:r>
              <a:rPr lang="en-US" dirty="0" err="1" smtClean="0"/>
              <a:t>mikdorga</a:t>
            </a:r>
            <a:r>
              <a:rPr lang="en-US" dirty="0" smtClean="0"/>
              <a:t> </a:t>
            </a:r>
            <a:r>
              <a:rPr lang="en-US" dirty="0" err="1" smtClean="0"/>
              <a:t>o’tadi</a:t>
            </a:r>
            <a:r>
              <a:rPr lang="en-US" dirty="0" smtClean="0"/>
              <a:t>. </a:t>
            </a:r>
            <a:r>
              <a:rPr lang="en-US" dirty="0" err="1" smtClean="0"/>
              <a:t>Narsa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xodisalarning</a:t>
            </a:r>
            <a:r>
              <a:rPr lang="en-US" dirty="0" smtClean="0"/>
              <a:t> </a:t>
            </a:r>
            <a:r>
              <a:rPr lang="en-US" dirty="0" err="1" smtClean="0"/>
              <a:t>sifati</a:t>
            </a:r>
            <a:r>
              <a:rPr lang="en-US" dirty="0" smtClean="0"/>
              <a:t> </a:t>
            </a:r>
            <a:r>
              <a:rPr lang="en-US" dirty="0" err="1" smtClean="0"/>
              <a:t>ob’ektiv</a:t>
            </a:r>
            <a:r>
              <a:rPr lang="en-US" dirty="0" smtClean="0"/>
              <a:t> </a:t>
            </a:r>
            <a:r>
              <a:rPr lang="en-US" dirty="0" err="1" smtClean="0"/>
              <a:t>bo’lsa-da</a:t>
            </a:r>
            <a:r>
              <a:rPr lang="en-US" dirty="0" smtClean="0"/>
              <a:t>, </a:t>
            </a:r>
            <a:r>
              <a:rPr lang="en-US" dirty="0" err="1" smtClean="0"/>
              <a:t>nisbiydir</a:t>
            </a:r>
            <a:r>
              <a:rPr lang="en-US" dirty="0" smtClean="0"/>
              <a:t>, </a:t>
            </a:r>
            <a:r>
              <a:rPr lang="en-US" dirty="0" err="1" smtClean="0"/>
              <a:t>chunki</a:t>
            </a:r>
            <a:r>
              <a:rPr lang="en-US" dirty="0" smtClean="0"/>
              <a:t> </a:t>
            </a:r>
            <a:r>
              <a:rPr lang="en-US" dirty="0" err="1" smtClean="0"/>
              <a:t>ular</a:t>
            </a:r>
            <a:r>
              <a:rPr lang="en-US" dirty="0" smtClean="0"/>
              <a:t> </a:t>
            </a:r>
            <a:r>
              <a:rPr lang="en-US" dirty="0" err="1" smtClean="0"/>
              <a:t>o’rtasidagi</a:t>
            </a:r>
            <a:r>
              <a:rPr lang="en-US" dirty="0" smtClean="0"/>
              <a:t> </a:t>
            </a:r>
            <a:r>
              <a:rPr lang="en-US" dirty="0" err="1" smtClean="0"/>
              <a:t>chegara</a:t>
            </a:r>
            <a:r>
              <a:rPr lang="en-US" dirty="0" smtClean="0"/>
              <a:t> </a:t>
            </a:r>
            <a:r>
              <a:rPr lang="en-US" dirty="0" err="1" smtClean="0"/>
              <a:t>o’zgaruvchan</a:t>
            </a:r>
            <a:r>
              <a:rPr lang="en-US" dirty="0" smtClean="0"/>
              <a:t> </a:t>
            </a:r>
            <a:r>
              <a:rPr lang="en-US" dirty="0" err="1" smtClean="0"/>
              <a:t>bo’lib</a:t>
            </a:r>
            <a:r>
              <a:rPr lang="en-US" dirty="0" smtClean="0"/>
              <a:t>, </a:t>
            </a:r>
            <a:r>
              <a:rPr lang="en-US" dirty="0" err="1" smtClean="0"/>
              <a:t>ularni</a:t>
            </a:r>
            <a:r>
              <a:rPr lang="en-US" dirty="0" smtClean="0"/>
              <a:t> </a:t>
            </a:r>
            <a:r>
              <a:rPr lang="en-US" dirty="0" err="1" smtClean="0"/>
              <a:t>mutloqlashtirish</a:t>
            </a:r>
            <a:r>
              <a:rPr lang="en-US" dirty="0" smtClean="0"/>
              <a:t> </a:t>
            </a:r>
            <a:r>
              <a:rPr lang="en-US" dirty="0" err="1" smtClean="0"/>
              <a:t>mumkin</a:t>
            </a:r>
            <a:r>
              <a:rPr lang="en-US" dirty="0" smtClean="0"/>
              <a:t> </a:t>
            </a:r>
            <a:r>
              <a:rPr lang="en-US" dirty="0" err="1" smtClean="0"/>
              <a:t>emas</a:t>
            </a:r>
            <a:r>
              <a:rPr lang="en-US" dirty="0" smtClean="0"/>
              <a:t>. </a:t>
            </a:r>
            <a:r>
              <a:rPr lang="en-US" dirty="0" err="1" smtClean="0"/>
              <a:t>Xuddi</a:t>
            </a:r>
            <a:r>
              <a:rPr lang="en-US" dirty="0" smtClean="0"/>
              <a:t> </a:t>
            </a:r>
            <a:r>
              <a:rPr lang="en-US" dirty="0" err="1" smtClean="0"/>
              <a:t>shuningdek</a:t>
            </a:r>
            <a:r>
              <a:rPr lang="en-US" dirty="0" smtClean="0"/>
              <a:t>, </a:t>
            </a:r>
            <a:r>
              <a:rPr lang="en-US" dirty="0" err="1" smtClean="0"/>
              <a:t>narsalarni</a:t>
            </a:r>
            <a:r>
              <a:rPr lang="en-US" dirty="0" smtClean="0"/>
              <a:t> </a:t>
            </a:r>
            <a:r>
              <a:rPr lang="en-US" dirty="0" err="1" smtClean="0"/>
              <a:t>miqdoriy</a:t>
            </a:r>
            <a:r>
              <a:rPr lang="en-US" dirty="0" smtClean="0"/>
              <a:t> </a:t>
            </a:r>
            <a:r>
              <a:rPr lang="en-US" dirty="0" err="1" smtClean="0"/>
              <a:t>muayyanligi</a:t>
            </a:r>
            <a:r>
              <a:rPr lang="en-US" dirty="0" smtClean="0"/>
              <a:t> </a:t>
            </a:r>
            <a:r>
              <a:rPr lang="en-US" dirty="0" err="1" smtClean="0"/>
              <a:t>xam</a:t>
            </a:r>
            <a:r>
              <a:rPr lang="en-US" dirty="0" smtClean="0"/>
              <a:t> </a:t>
            </a:r>
            <a:r>
              <a:rPr lang="en-US" dirty="0" err="1" smtClean="0"/>
              <a:t>o’zgaruvchandir</a:t>
            </a:r>
            <a:r>
              <a:rPr lang="en-US" dirty="0" smtClean="0"/>
              <a:t>. </a:t>
            </a:r>
            <a:r>
              <a:rPr lang="en-US" dirty="0" err="1" smtClean="0"/>
              <a:t>Modomiki</a:t>
            </a:r>
            <a:r>
              <a:rPr lang="en-US" dirty="0" smtClean="0"/>
              <a:t>, </a:t>
            </a:r>
            <a:r>
              <a:rPr lang="en-US" dirty="0" err="1" smtClean="0"/>
              <a:t>ob’ektiv</a:t>
            </a:r>
            <a:r>
              <a:rPr lang="en-US" dirty="0" smtClean="0"/>
              <a:t> </a:t>
            </a:r>
            <a:r>
              <a:rPr lang="en-US" dirty="0" err="1" smtClean="0"/>
              <a:t>olam</a:t>
            </a:r>
            <a:r>
              <a:rPr lang="en-US" dirty="0" smtClean="0"/>
              <a:t> </a:t>
            </a:r>
            <a:r>
              <a:rPr lang="en-US" dirty="0" err="1" smtClean="0"/>
              <a:t>doimiy</a:t>
            </a:r>
            <a:r>
              <a:rPr lang="en-US" dirty="0" smtClean="0"/>
              <a:t> </a:t>
            </a:r>
            <a:r>
              <a:rPr lang="en-US" dirty="0" err="1" smtClean="0"/>
              <a:t>xarakatda</a:t>
            </a:r>
            <a:r>
              <a:rPr lang="en-US" dirty="0" smtClean="0"/>
              <a:t>, </a:t>
            </a:r>
            <a:r>
              <a:rPr lang="en-US" dirty="0" err="1" smtClean="0"/>
              <a:t>o’zgarish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rivojlanishda</a:t>
            </a:r>
            <a:r>
              <a:rPr lang="en-US" dirty="0" smtClean="0"/>
              <a:t> </a:t>
            </a:r>
            <a:r>
              <a:rPr lang="en-US" dirty="0" err="1" smtClean="0"/>
              <a:t>ekan</a:t>
            </a:r>
            <a:r>
              <a:rPr lang="en-US" dirty="0" smtClean="0"/>
              <a:t>, </a:t>
            </a:r>
            <a:r>
              <a:rPr lang="en-US" dirty="0" err="1" smtClean="0"/>
              <a:t>narsalarning</a:t>
            </a:r>
            <a:r>
              <a:rPr lang="en-US" dirty="0" smtClean="0"/>
              <a:t> </a:t>
            </a:r>
            <a:r>
              <a:rPr lang="en-US" dirty="0" err="1" smtClean="0"/>
              <a:t>miqdoriy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sifatiy</a:t>
            </a:r>
            <a:r>
              <a:rPr lang="en-US" dirty="0" smtClean="0"/>
              <a:t> </a:t>
            </a:r>
            <a:r>
              <a:rPr lang="en-US" dirty="0" err="1" smtClean="0"/>
              <a:t>muayyanligi</a:t>
            </a:r>
            <a:r>
              <a:rPr lang="en-US" dirty="0" smtClean="0"/>
              <a:t>, </a:t>
            </a:r>
            <a:r>
              <a:rPr lang="en-US" dirty="0" err="1" smtClean="0"/>
              <a:t>ularning</a:t>
            </a:r>
            <a:r>
              <a:rPr lang="en-US" dirty="0" smtClean="0"/>
              <a:t> </a:t>
            </a:r>
            <a:r>
              <a:rPr lang="en-US" dirty="0" err="1" smtClean="0"/>
              <a:t>xossalari</a:t>
            </a:r>
            <a:r>
              <a:rPr lang="en-US" dirty="0" smtClean="0"/>
              <a:t> </a:t>
            </a:r>
            <a:r>
              <a:rPr lang="en-US" dirty="0" err="1" smtClean="0"/>
              <a:t>xam</a:t>
            </a:r>
            <a:r>
              <a:rPr lang="en-US" dirty="0" smtClean="0"/>
              <a:t> </a:t>
            </a:r>
            <a:r>
              <a:rPr lang="en-US" dirty="0" err="1" smtClean="0"/>
              <a:t>o’zgarish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rivojlanishdadir</a:t>
            </a:r>
            <a:r>
              <a:rPr lang="en-US" dirty="0" smtClean="0"/>
              <a:t>. </a:t>
            </a:r>
            <a:r>
              <a:rPr lang="en-US" dirty="0" err="1" smtClean="0"/>
              <a:t>Miqdor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sifat</a:t>
            </a:r>
            <a:r>
              <a:rPr lang="en-US" dirty="0" smtClean="0"/>
              <a:t> </a:t>
            </a:r>
            <a:r>
              <a:rPr lang="en-US" dirty="0" err="1" smtClean="0"/>
              <a:t>o’zgarishlarining</a:t>
            </a:r>
            <a:r>
              <a:rPr lang="en-US" dirty="0" smtClean="0"/>
              <a:t> </a:t>
            </a:r>
            <a:r>
              <a:rPr lang="en-US" dirty="0" err="1" smtClean="0"/>
              <a:t>aniq</a:t>
            </a:r>
            <a:r>
              <a:rPr lang="en-US" dirty="0" smtClean="0"/>
              <a:t> </a:t>
            </a:r>
            <a:r>
              <a:rPr lang="en-US" dirty="0" err="1" smtClean="0"/>
              <a:t>xolatini</a:t>
            </a:r>
            <a:r>
              <a:rPr lang="en-US" dirty="0" smtClean="0"/>
              <a:t> </a:t>
            </a:r>
            <a:r>
              <a:rPr lang="en-US" dirty="0" err="1" smtClean="0"/>
              <a:t>bilish</a:t>
            </a:r>
            <a:r>
              <a:rPr lang="en-US" dirty="0" smtClean="0"/>
              <a:t> fan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ijtimoiy</a:t>
            </a:r>
            <a:r>
              <a:rPr lang="en-US" dirty="0" smtClean="0"/>
              <a:t> </a:t>
            </a:r>
            <a:r>
              <a:rPr lang="en-US" dirty="0" err="1" smtClean="0"/>
              <a:t>amaliyot</a:t>
            </a:r>
            <a:r>
              <a:rPr lang="en-US" dirty="0" smtClean="0"/>
              <a:t> </a:t>
            </a:r>
            <a:r>
              <a:rPr lang="en-US" dirty="0" err="1" smtClean="0"/>
              <a:t>uchun</a:t>
            </a:r>
            <a:r>
              <a:rPr lang="en-US" dirty="0" smtClean="0"/>
              <a:t> </a:t>
            </a:r>
            <a:r>
              <a:rPr lang="en-US" dirty="0" err="1" smtClean="0"/>
              <a:t>muxim</a:t>
            </a:r>
            <a:r>
              <a:rPr lang="en-US" dirty="0" smtClean="0"/>
              <a:t> </a:t>
            </a:r>
            <a:r>
              <a:rPr lang="en-US" dirty="0" err="1" smtClean="0"/>
              <a:t>axamiyatga</a:t>
            </a:r>
            <a:r>
              <a:rPr lang="en-US" dirty="0" smtClean="0"/>
              <a:t> </a:t>
            </a:r>
            <a:r>
              <a:rPr lang="en-US" dirty="0" err="1" smtClean="0"/>
              <a:t>ega</a:t>
            </a:r>
            <a:r>
              <a:rPr lang="en-US" dirty="0" smtClean="0"/>
              <a:t>.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en-US" dirty="0" err="1" smtClean="0"/>
              <a:t>Qarama-qarshiliklar</a:t>
            </a:r>
            <a:r>
              <a:rPr lang="en-US" dirty="0" smtClean="0"/>
              <a:t> </a:t>
            </a:r>
            <a:r>
              <a:rPr lang="en-US" dirty="0" err="1" smtClean="0"/>
              <a:t>birligi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kurashi</a:t>
            </a:r>
            <a:r>
              <a:rPr lang="en-US" dirty="0" smtClean="0"/>
              <a:t> </a:t>
            </a:r>
            <a:r>
              <a:rPr lang="en-US" dirty="0" err="1" smtClean="0"/>
              <a:t>qonuni</a:t>
            </a:r>
            <a:r>
              <a:rPr lang="en-US" dirty="0" smtClean="0"/>
              <a:t>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err="1" smtClean="0"/>
              <a:t>Qarama-qarshiliklar</a:t>
            </a:r>
            <a:r>
              <a:rPr lang="en-US" dirty="0" smtClean="0"/>
              <a:t> </a:t>
            </a:r>
            <a:r>
              <a:rPr lang="en-US" dirty="0" err="1" smtClean="0"/>
              <a:t>birligi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kurashi</a:t>
            </a:r>
            <a:r>
              <a:rPr lang="en-US" dirty="0" smtClean="0"/>
              <a:t> </a:t>
            </a:r>
            <a:r>
              <a:rPr lang="en-US" dirty="0" err="1" smtClean="0"/>
              <a:t>qonuniga</a:t>
            </a:r>
            <a:r>
              <a:rPr lang="en-US" dirty="0" smtClean="0"/>
              <a:t> </a:t>
            </a:r>
            <a:r>
              <a:rPr lang="en-US" dirty="0" err="1" smtClean="0"/>
              <a:t>muvofiq</a:t>
            </a:r>
            <a:r>
              <a:rPr lang="en-US" dirty="0" smtClean="0"/>
              <a:t> </a:t>
            </a:r>
            <a:r>
              <a:rPr lang="en-US" dirty="0" err="1" smtClean="0"/>
              <a:t>xar</a:t>
            </a:r>
            <a:r>
              <a:rPr lang="en-US" dirty="0" smtClean="0"/>
              <a:t>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narsa</a:t>
            </a:r>
            <a:r>
              <a:rPr lang="en-US" dirty="0" smtClean="0"/>
              <a:t> </a:t>
            </a:r>
            <a:r>
              <a:rPr lang="en-US" dirty="0" err="1" smtClean="0"/>
              <a:t>bir-biri</a:t>
            </a:r>
            <a:r>
              <a:rPr lang="en-US" dirty="0" smtClean="0"/>
              <a:t> </a:t>
            </a:r>
            <a:r>
              <a:rPr lang="en-US" dirty="0" err="1" smtClean="0"/>
              <a:t>bilan</a:t>
            </a:r>
            <a:r>
              <a:rPr lang="en-US" dirty="0" smtClean="0"/>
              <a:t> </a:t>
            </a:r>
            <a:r>
              <a:rPr lang="en-US" dirty="0" err="1" smtClean="0"/>
              <a:t>uzviy</a:t>
            </a:r>
            <a:r>
              <a:rPr lang="en-US" dirty="0" smtClean="0"/>
              <a:t> </a:t>
            </a:r>
            <a:r>
              <a:rPr lang="en-US" dirty="0" err="1" smtClean="0"/>
              <a:t>aloqada</a:t>
            </a:r>
            <a:r>
              <a:rPr lang="en-US" dirty="0" smtClean="0"/>
              <a:t> </a:t>
            </a:r>
            <a:r>
              <a:rPr lang="en-US" dirty="0" err="1" smtClean="0"/>
              <a:t>bo’lgan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biri</a:t>
            </a:r>
            <a:r>
              <a:rPr lang="en-US" dirty="0" smtClean="0"/>
              <a:t> </a:t>
            </a:r>
            <a:r>
              <a:rPr lang="en-US" dirty="0" err="1" smtClean="0"/>
              <a:t>ikkinchisini</a:t>
            </a:r>
            <a:r>
              <a:rPr lang="en-US" dirty="0" smtClean="0"/>
              <a:t> </a:t>
            </a:r>
            <a:r>
              <a:rPr lang="en-US" dirty="0" err="1" smtClean="0"/>
              <a:t>istisno</a:t>
            </a:r>
            <a:r>
              <a:rPr lang="en-US" dirty="0" smtClean="0"/>
              <a:t> </a:t>
            </a:r>
            <a:r>
              <a:rPr lang="en-US" dirty="0" err="1" smtClean="0"/>
              <a:t>etuvchi</a:t>
            </a:r>
            <a:r>
              <a:rPr lang="en-US" dirty="0" smtClean="0"/>
              <a:t> </a:t>
            </a:r>
            <a:r>
              <a:rPr lang="en-US" dirty="0" err="1" smtClean="0"/>
              <a:t>qarama-qarshi</a:t>
            </a:r>
            <a:r>
              <a:rPr lang="en-US" dirty="0" smtClean="0"/>
              <a:t> </a:t>
            </a:r>
            <a:r>
              <a:rPr lang="en-US" dirty="0" err="1" smtClean="0"/>
              <a:t>tomon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kuchlarga</a:t>
            </a:r>
            <a:r>
              <a:rPr lang="en-US" dirty="0" smtClean="0"/>
              <a:t> </a:t>
            </a:r>
            <a:r>
              <a:rPr lang="en-US" dirty="0" err="1" smtClean="0"/>
              <a:t>ega</a:t>
            </a:r>
            <a:r>
              <a:rPr lang="en-US" dirty="0" smtClean="0"/>
              <a:t> </a:t>
            </a:r>
            <a:r>
              <a:rPr lang="en-US" dirty="0" err="1" smtClean="0"/>
              <a:t>bo’lib</a:t>
            </a:r>
            <a:r>
              <a:rPr lang="en-US" dirty="0" smtClean="0"/>
              <a:t> </a:t>
            </a:r>
            <a:r>
              <a:rPr lang="en-US" dirty="0" err="1" smtClean="0"/>
              <a:t>ular</a:t>
            </a:r>
            <a:r>
              <a:rPr lang="en-US" dirty="0" smtClean="0"/>
              <a:t> </a:t>
            </a:r>
            <a:r>
              <a:rPr lang="en-US" dirty="0" err="1" smtClean="0"/>
              <a:t>o’rtasidagi</a:t>
            </a:r>
            <a:r>
              <a:rPr lang="en-US" dirty="0" smtClean="0"/>
              <a:t> </a:t>
            </a:r>
            <a:r>
              <a:rPr lang="en-US" dirty="0" err="1" smtClean="0"/>
              <a:t>kurash</a:t>
            </a:r>
            <a:r>
              <a:rPr lang="en-US" dirty="0" smtClean="0"/>
              <a:t> </a:t>
            </a:r>
            <a:r>
              <a:rPr lang="en-US" dirty="0" err="1" smtClean="0"/>
              <a:t>natijasida</a:t>
            </a:r>
            <a:r>
              <a:rPr lang="en-US" dirty="0" smtClean="0"/>
              <a:t> </a:t>
            </a:r>
            <a:r>
              <a:rPr lang="en-US" dirty="0" err="1" smtClean="0"/>
              <a:t>eskining</a:t>
            </a:r>
            <a:r>
              <a:rPr lang="en-US" dirty="0" smtClean="0"/>
              <a:t> </a:t>
            </a:r>
            <a:r>
              <a:rPr lang="en-US" dirty="0" err="1" smtClean="0"/>
              <a:t>yuqolishi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yangining</a:t>
            </a:r>
            <a:r>
              <a:rPr lang="en-US" dirty="0" smtClean="0"/>
              <a:t> </a:t>
            </a:r>
            <a:r>
              <a:rPr lang="en-US" dirty="0" err="1" smtClean="0"/>
              <a:t>paydo</a:t>
            </a:r>
            <a:r>
              <a:rPr lang="en-US" dirty="0" smtClean="0"/>
              <a:t> </a:t>
            </a:r>
            <a:r>
              <a:rPr lang="en-US" dirty="0" err="1" smtClean="0"/>
              <a:t>bo’lishi</a:t>
            </a:r>
            <a:r>
              <a:rPr lang="en-US" dirty="0" smtClean="0"/>
              <a:t> </a:t>
            </a:r>
            <a:r>
              <a:rPr lang="en-US" dirty="0" err="1" smtClean="0"/>
              <a:t>yuzaga</a:t>
            </a:r>
            <a:r>
              <a:rPr lang="en-US" dirty="0" smtClean="0"/>
              <a:t> </a:t>
            </a:r>
            <a:r>
              <a:rPr lang="en-US" dirty="0" err="1" smtClean="0"/>
              <a:t>keladi</a:t>
            </a:r>
            <a:r>
              <a:rPr lang="en-US" dirty="0" smtClean="0"/>
              <a:t>.</a:t>
            </a:r>
            <a:endParaRPr lang="ru-RU" dirty="0" smtClean="0"/>
          </a:p>
          <a:p>
            <a:r>
              <a:rPr lang="en-US" dirty="0" err="1" smtClean="0"/>
              <a:t>Ma’lumki</a:t>
            </a:r>
            <a:r>
              <a:rPr lang="en-US" dirty="0" smtClean="0"/>
              <a:t>, </a:t>
            </a:r>
            <a:r>
              <a:rPr lang="en-US" dirty="0" err="1" smtClean="0"/>
              <a:t>narsalar</a:t>
            </a:r>
            <a:r>
              <a:rPr lang="en-US" dirty="0" smtClean="0"/>
              <a:t> </a:t>
            </a:r>
            <a:r>
              <a:rPr lang="en-US" dirty="0" err="1" smtClean="0"/>
              <a:t>turli</a:t>
            </a:r>
            <a:r>
              <a:rPr lang="en-US" dirty="0" smtClean="0"/>
              <a:t>- </a:t>
            </a:r>
            <a:r>
              <a:rPr lang="en-US" dirty="0" err="1" smtClean="0"/>
              <a:t>tumandir</a:t>
            </a:r>
            <a:r>
              <a:rPr lang="en-US" dirty="0" smtClean="0"/>
              <a:t>. </a:t>
            </a:r>
            <a:r>
              <a:rPr lang="en-US" dirty="0" err="1" smtClean="0"/>
              <a:t>Xamma</a:t>
            </a:r>
            <a:r>
              <a:rPr lang="en-US" dirty="0" smtClean="0"/>
              <a:t> </a:t>
            </a:r>
            <a:r>
              <a:rPr lang="en-US" dirty="0" err="1" smtClean="0"/>
              <a:t>tomonlari</a:t>
            </a:r>
            <a:r>
              <a:rPr lang="en-US" dirty="0" smtClean="0"/>
              <a:t> </a:t>
            </a:r>
            <a:r>
              <a:rPr lang="en-US" dirty="0" err="1" smtClean="0"/>
              <a:t>bilan</a:t>
            </a:r>
            <a:r>
              <a:rPr lang="en-US" dirty="0" smtClean="0"/>
              <a:t> </a:t>
            </a:r>
            <a:r>
              <a:rPr lang="en-US" dirty="0" err="1" smtClean="0"/>
              <a:t>aynan</a:t>
            </a:r>
            <a:r>
              <a:rPr lang="en-US" dirty="0" smtClean="0"/>
              <a:t> </a:t>
            </a:r>
            <a:r>
              <a:rPr lang="en-US" dirty="0" err="1" smtClean="0"/>
              <a:t>o’xshash</a:t>
            </a:r>
            <a:r>
              <a:rPr lang="en-US" dirty="0" smtClean="0"/>
              <a:t> </a:t>
            </a:r>
            <a:r>
              <a:rPr lang="en-US" dirty="0" err="1" smtClean="0"/>
              <a:t>bo’lgan</a:t>
            </a:r>
            <a:r>
              <a:rPr lang="en-US" dirty="0" smtClean="0"/>
              <a:t> </a:t>
            </a:r>
            <a:r>
              <a:rPr lang="en-US" dirty="0" err="1" smtClean="0"/>
              <a:t>ikki</a:t>
            </a:r>
            <a:r>
              <a:rPr lang="en-US" dirty="0" smtClean="0"/>
              <a:t> </a:t>
            </a:r>
            <a:r>
              <a:rPr lang="en-US" dirty="0" err="1" smtClean="0"/>
              <a:t>narsaning</a:t>
            </a:r>
            <a:r>
              <a:rPr lang="en-US" dirty="0" smtClean="0"/>
              <a:t> </a:t>
            </a:r>
            <a:r>
              <a:rPr lang="en-US" dirty="0" err="1" smtClean="0"/>
              <a:t>o’zi</a:t>
            </a:r>
            <a:r>
              <a:rPr lang="en-US" dirty="0" smtClean="0"/>
              <a:t> </a:t>
            </a:r>
            <a:r>
              <a:rPr lang="en-US" dirty="0" err="1" smtClean="0"/>
              <a:t>yo’k</a:t>
            </a:r>
            <a:r>
              <a:rPr lang="en-US" dirty="0" smtClean="0"/>
              <a:t>. </a:t>
            </a:r>
            <a:r>
              <a:rPr lang="en-US" dirty="0" err="1" smtClean="0"/>
              <a:t>Narsalarning</a:t>
            </a:r>
            <a:r>
              <a:rPr lang="en-US" dirty="0" smtClean="0"/>
              <a:t> </a:t>
            </a:r>
            <a:r>
              <a:rPr lang="en-US" dirty="0" err="1" smtClean="0"/>
              <a:t>tafovvut</a:t>
            </a:r>
            <a:r>
              <a:rPr lang="en-US" dirty="0" smtClean="0"/>
              <a:t> </a:t>
            </a:r>
            <a:r>
              <a:rPr lang="en-US" dirty="0" err="1" smtClean="0"/>
              <a:t>darajasi</a:t>
            </a:r>
            <a:r>
              <a:rPr lang="en-US" dirty="0" smtClean="0"/>
              <a:t> </a:t>
            </a:r>
            <a:r>
              <a:rPr lang="en-US" dirty="0" err="1" smtClean="0"/>
              <a:t>xam</a:t>
            </a:r>
            <a:r>
              <a:rPr lang="en-US" dirty="0" smtClean="0"/>
              <a:t>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xil</a:t>
            </a:r>
            <a:r>
              <a:rPr lang="en-US" dirty="0" smtClean="0"/>
              <a:t> </a:t>
            </a:r>
            <a:r>
              <a:rPr lang="en-US" dirty="0" err="1" smtClean="0"/>
              <a:t>emas</a:t>
            </a:r>
            <a:r>
              <a:rPr lang="en-US" dirty="0" smtClean="0"/>
              <a:t>: </a:t>
            </a:r>
            <a:r>
              <a:rPr lang="en-US" dirty="0" err="1" smtClean="0"/>
              <a:t>muxim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nomuxim</a:t>
            </a:r>
            <a:r>
              <a:rPr lang="en-US" dirty="0" smtClean="0"/>
              <a:t> </a:t>
            </a:r>
            <a:r>
              <a:rPr lang="en-US" dirty="0" err="1" smtClean="0"/>
              <a:t>tafovvutlar</a:t>
            </a:r>
            <a:r>
              <a:rPr lang="en-US" dirty="0" smtClean="0"/>
              <a:t> </a:t>
            </a:r>
            <a:r>
              <a:rPr lang="en-US" dirty="0" err="1" smtClean="0"/>
              <a:t>mavjud</a:t>
            </a:r>
            <a:r>
              <a:rPr lang="en-US" dirty="0" smtClean="0"/>
              <a:t>.</a:t>
            </a:r>
            <a:endParaRPr lang="ru-RU" dirty="0" smtClean="0"/>
          </a:p>
          <a:p>
            <a:r>
              <a:rPr lang="en-US" dirty="0" err="1" smtClean="0"/>
              <a:t>Narsa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xodisalardagi</a:t>
            </a:r>
            <a:r>
              <a:rPr lang="en-US" dirty="0" smtClean="0"/>
              <a:t> </a:t>
            </a:r>
            <a:r>
              <a:rPr lang="en-US" dirty="0" err="1" smtClean="0"/>
              <a:t>tafovvutlar</a:t>
            </a:r>
            <a:r>
              <a:rPr lang="en-US" dirty="0" smtClean="0"/>
              <a:t> </a:t>
            </a:r>
            <a:r>
              <a:rPr lang="en-US" dirty="0" err="1" smtClean="0"/>
              <a:t>qarama-qarshiliklar</a:t>
            </a:r>
            <a:r>
              <a:rPr lang="en-US" dirty="0" smtClean="0"/>
              <a:t> </a:t>
            </a:r>
            <a:r>
              <a:rPr lang="en-US" dirty="0" err="1" smtClean="0"/>
              <a:t>asosini</a:t>
            </a:r>
            <a:r>
              <a:rPr lang="en-US" dirty="0" smtClean="0"/>
              <a:t> </a:t>
            </a:r>
            <a:r>
              <a:rPr lang="en-US" dirty="0" err="1" smtClean="0"/>
              <a:t>tashkil</a:t>
            </a:r>
            <a:r>
              <a:rPr lang="en-US" dirty="0" smtClean="0"/>
              <a:t> </a:t>
            </a:r>
            <a:r>
              <a:rPr lang="en-US" dirty="0" err="1" smtClean="0"/>
              <a:t>etadi</a:t>
            </a:r>
            <a:r>
              <a:rPr lang="en-US" dirty="0" smtClean="0"/>
              <a:t>. </a:t>
            </a:r>
            <a:r>
              <a:rPr lang="en-US" dirty="0" err="1" smtClean="0"/>
              <a:t>Qarama-qarshiliklar</a:t>
            </a:r>
            <a:r>
              <a:rPr lang="en-US" dirty="0" smtClean="0"/>
              <a:t> </a:t>
            </a:r>
            <a:r>
              <a:rPr lang="en-US" dirty="0" err="1" smtClean="0"/>
              <a:t>deb</a:t>
            </a:r>
            <a:r>
              <a:rPr lang="en-US" dirty="0" smtClean="0"/>
              <a:t> </a:t>
            </a:r>
            <a:r>
              <a:rPr lang="en-US" dirty="0" err="1" smtClean="0"/>
              <a:t>shunga</a:t>
            </a:r>
            <a:r>
              <a:rPr lang="en-US" dirty="0" smtClean="0"/>
              <a:t> </a:t>
            </a:r>
            <a:r>
              <a:rPr lang="en-US" dirty="0" err="1" smtClean="0"/>
              <a:t>aytiladiki</a:t>
            </a:r>
            <a:r>
              <a:rPr lang="en-US" dirty="0" smtClean="0"/>
              <a:t>, </a:t>
            </a:r>
            <a:r>
              <a:rPr lang="en-US" dirty="0" err="1" smtClean="0"/>
              <a:t>tabiatdagi</a:t>
            </a:r>
            <a:r>
              <a:rPr lang="en-US" dirty="0" smtClean="0"/>
              <a:t> </a:t>
            </a:r>
            <a:r>
              <a:rPr lang="en-US" dirty="0" err="1" smtClean="0"/>
              <a:t>narsa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xodisalargada</a:t>
            </a:r>
            <a:r>
              <a:rPr lang="en-US" dirty="0" smtClean="0"/>
              <a:t> </a:t>
            </a:r>
            <a:r>
              <a:rPr lang="en-US" dirty="0" err="1" smtClean="0"/>
              <a:t>mavjud</a:t>
            </a:r>
            <a:r>
              <a:rPr lang="en-US" dirty="0" smtClean="0"/>
              <a:t> </a:t>
            </a:r>
            <a:r>
              <a:rPr lang="en-US" dirty="0" err="1" smtClean="0"/>
              <a:t>bo’lgan</a:t>
            </a:r>
            <a:r>
              <a:rPr lang="en-US" dirty="0" smtClean="0"/>
              <a:t> </a:t>
            </a:r>
            <a:r>
              <a:rPr lang="en-US" dirty="0" err="1" smtClean="0"/>
              <a:t>tomonlar</a:t>
            </a:r>
            <a:r>
              <a:rPr lang="en-US" dirty="0" smtClean="0"/>
              <a:t>, </a:t>
            </a:r>
            <a:r>
              <a:rPr lang="en-US" dirty="0" err="1" smtClean="0"/>
              <a:t>xossalar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yo’nalishlar</a:t>
            </a:r>
            <a:r>
              <a:rPr lang="en-US" dirty="0" smtClean="0"/>
              <a:t> </a:t>
            </a:r>
            <a:r>
              <a:rPr lang="en-US" dirty="0" err="1" smtClean="0"/>
              <a:t>bir-birini</a:t>
            </a:r>
            <a:r>
              <a:rPr lang="en-US" dirty="0" smtClean="0"/>
              <a:t> </a:t>
            </a:r>
            <a:r>
              <a:rPr lang="en-US" dirty="0" err="1" smtClean="0"/>
              <a:t>inkor</a:t>
            </a:r>
            <a:r>
              <a:rPr lang="en-US" dirty="0" smtClean="0"/>
              <a:t> </a:t>
            </a:r>
            <a:r>
              <a:rPr lang="en-US" dirty="0" err="1" smtClean="0"/>
              <a:t>qiladi</a:t>
            </a:r>
            <a:r>
              <a:rPr lang="en-US" dirty="0" smtClean="0"/>
              <a:t>,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vaqtning</a:t>
            </a:r>
            <a:r>
              <a:rPr lang="en-US" dirty="0" smtClean="0"/>
              <a:t> </a:t>
            </a:r>
            <a:r>
              <a:rPr lang="en-US" dirty="0" err="1" smtClean="0"/>
              <a:t>o’zida</a:t>
            </a:r>
            <a:r>
              <a:rPr lang="en-US" dirty="0" smtClean="0"/>
              <a:t> </a:t>
            </a:r>
            <a:r>
              <a:rPr lang="en-US" dirty="0" err="1" smtClean="0"/>
              <a:t>bir-birini</a:t>
            </a:r>
            <a:r>
              <a:rPr lang="en-US" dirty="0" smtClean="0"/>
              <a:t> </a:t>
            </a:r>
            <a:r>
              <a:rPr lang="en-US" dirty="0" err="1" smtClean="0"/>
              <a:t>taqazo</a:t>
            </a:r>
            <a:r>
              <a:rPr lang="en-US" dirty="0" smtClean="0"/>
              <a:t> </a:t>
            </a:r>
            <a:r>
              <a:rPr lang="en-US" dirty="0" err="1" smtClean="0"/>
              <a:t>xam</a:t>
            </a:r>
            <a:r>
              <a:rPr lang="en-US" dirty="0" smtClean="0"/>
              <a:t> </a:t>
            </a:r>
            <a:r>
              <a:rPr lang="en-US" dirty="0" err="1" smtClean="0"/>
              <a:t>qiladi</a:t>
            </a:r>
            <a:r>
              <a:rPr lang="en-US" dirty="0" smtClean="0"/>
              <a:t>. </a:t>
            </a:r>
            <a:r>
              <a:rPr lang="en-US" dirty="0" err="1" smtClean="0"/>
              <a:t>Masalan</a:t>
            </a:r>
            <a:r>
              <a:rPr lang="en-US" dirty="0" smtClean="0"/>
              <a:t>, </a:t>
            </a:r>
            <a:r>
              <a:rPr lang="en-US" dirty="0" err="1" smtClean="0"/>
              <a:t>magnitdagi</a:t>
            </a:r>
            <a:r>
              <a:rPr lang="en-US" dirty="0" smtClean="0"/>
              <a:t> </a:t>
            </a:r>
            <a:r>
              <a:rPr lang="en-US" dirty="0" err="1" smtClean="0"/>
              <a:t>shimoliy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janubiy</a:t>
            </a:r>
            <a:r>
              <a:rPr lang="en-US" dirty="0" smtClean="0"/>
              <a:t> </a:t>
            </a:r>
            <a:r>
              <a:rPr lang="en-US" dirty="0" err="1" smtClean="0"/>
              <a:t>kutblar</a:t>
            </a:r>
            <a:r>
              <a:rPr lang="en-US" dirty="0" smtClean="0"/>
              <a:t>, </a:t>
            </a:r>
            <a:r>
              <a:rPr lang="en-US" dirty="0" err="1" smtClean="0"/>
              <a:t>elektrning</a:t>
            </a:r>
            <a:r>
              <a:rPr lang="en-US" dirty="0" smtClean="0"/>
              <a:t> </a:t>
            </a:r>
            <a:r>
              <a:rPr lang="en-US" dirty="0" err="1" smtClean="0"/>
              <a:t>manfiy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musbat</a:t>
            </a:r>
            <a:r>
              <a:rPr lang="en-US" dirty="0" smtClean="0"/>
              <a:t> </a:t>
            </a:r>
            <a:r>
              <a:rPr lang="en-US" dirty="0" err="1" smtClean="0"/>
              <a:t>zaryadlari</a:t>
            </a:r>
            <a:r>
              <a:rPr lang="en-US" dirty="0" smtClean="0"/>
              <a:t>, </a:t>
            </a:r>
            <a:r>
              <a:rPr lang="en-US" dirty="0" err="1" smtClean="0"/>
              <a:t>atomdagi</a:t>
            </a:r>
            <a:r>
              <a:rPr lang="en-US" dirty="0" smtClean="0"/>
              <a:t> </a:t>
            </a:r>
            <a:r>
              <a:rPr lang="en-US" dirty="0" err="1" smtClean="0"/>
              <a:t>tortilish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itarilish</a:t>
            </a:r>
            <a:r>
              <a:rPr lang="en-US" dirty="0" smtClean="0"/>
              <a:t>, </a:t>
            </a:r>
            <a:r>
              <a:rPr lang="en-US" dirty="0" err="1" smtClean="0"/>
              <a:t>ijtimoiy</a:t>
            </a:r>
            <a:r>
              <a:rPr lang="en-US" dirty="0" smtClean="0"/>
              <a:t> </a:t>
            </a:r>
            <a:r>
              <a:rPr lang="en-US" dirty="0" err="1" smtClean="0"/>
              <a:t>xayotdagi</a:t>
            </a:r>
            <a:r>
              <a:rPr lang="en-US" dirty="0" smtClean="0"/>
              <a:t> </a:t>
            </a:r>
            <a:r>
              <a:rPr lang="en-US" dirty="0" err="1" smtClean="0"/>
              <a:t>yovuzlik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ezgulik</a:t>
            </a:r>
            <a:r>
              <a:rPr lang="en-US" dirty="0" smtClean="0"/>
              <a:t> </a:t>
            </a:r>
            <a:r>
              <a:rPr lang="en-US" dirty="0" err="1" smtClean="0"/>
              <a:t>o’zaro</a:t>
            </a:r>
            <a:r>
              <a:rPr lang="en-US" dirty="0" smtClean="0"/>
              <a:t> </a:t>
            </a:r>
            <a:r>
              <a:rPr lang="en-US" dirty="0" err="1" smtClean="0"/>
              <a:t>bir-birini</a:t>
            </a:r>
            <a:r>
              <a:rPr lang="en-US" dirty="0" smtClean="0"/>
              <a:t> </a:t>
            </a:r>
            <a:r>
              <a:rPr lang="en-US" dirty="0" err="1" smtClean="0"/>
              <a:t>inkor</a:t>
            </a:r>
            <a:r>
              <a:rPr lang="en-US" dirty="0" smtClean="0"/>
              <a:t> </a:t>
            </a:r>
            <a:r>
              <a:rPr lang="en-US" dirty="0" err="1" smtClean="0"/>
              <a:t>etadi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ayni</a:t>
            </a:r>
            <a:r>
              <a:rPr lang="en-US" dirty="0" smtClean="0"/>
              <a:t> </a:t>
            </a:r>
            <a:r>
              <a:rPr lang="en-US" dirty="0" err="1" smtClean="0"/>
              <a:t>vaqtda</a:t>
            </a:r>
            <a:r>
              <a:rPr lang="en-US" dirty="0" smtClean="0"/>
              <a:t> </a:t>
            </a:r>
            <a:r>
              <a:rPr lang="en-US" dirty="0" err="1" smtClean="0"/>
              <a:t>biri</a:t>
            </a:r>
            <a:r>
              <a:rPr lang="en-US" dirty="0" smtClean="0"/>
              <a:t> </a:t>
            </a:r>
            <a:r>
              <a:rPr lang="en-US" dirty="0" err="1" smtClean="0"/>
              <a:t>ikkinchisini</a:t>
            </a:r>
            <a:r>
              <a:rPr lang="en-US" dirty="0" smtClean="0"/>
              <a:t> </a:t>
            </a:r>
            <a:r>
              <a:rPr lang="en-US" dirty="0" err="1" smtClean="0"/>
              <a:t>taqazo</a:t>
            </a:r>
            <a:r>
              <a:rPr lang="en-US" dirty="0" smtClean="0"/>
              <a:t> </a:t>
            </a:r>
            <a:r>
              <a:rPr lang="en-US" dirty="0" err="1" smtClean="0"/>
              <a:t>etadi</a:t>
            </a:r>
            <a:r>
              <a:rPr lang="en-US" dirty="0" smtClean="0"/>
              <a:t>.</a:t>
            </a:r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Qarama-qarshiliklar</a:t>
            </a:r>
            <a:r>
              <a:rPr lang="en-US" dirty="0" smtClean="0"/>
              <a:t> </a:t>
            </a:r>
            <a:r>
              <a:rPr lang="en-US" dirty="0" err="1" smtClean="0"/>
              <a:t>birligi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kurashi</a:t>
            </a:r>
            <a:r>
              <a:rPr lang="en-US" dirty="0" smtClean="0"/>
              <a:t> </a:t>
            </a:r>
            <a:r>
              <a:rPr lang="en-US" dirty="0" err="1" smtClean="0"/>
              <a:t>qonuni</a:t>
            </a:r>
            <a:r>
              <a:rPr lang="en-US" dirty="0" smtClean="0"/>
              <a:t>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 smtClean="0"/>
              <a:t>Qarama-qarshiliklar</a:t>
            </a:r>
            <a:r>
              <a:rPr lang="en-US" dirty="0" smtClean="0"/>
              <a:t> </a:t>
            </a:r>
            <a:r>
              <a:rPr lang="en-US" dirty="0" err="1" smtClean="0"/>
              <a:t>birligi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kurash</a:t>
            </a:r>
            <a:r>
              <a:rPr lang="en-US" dirty="0" smtClean="0"/>
              <a:t> </a:t>
            </a:r>
            <a:r>
              <a:rPr lang="en-US" dirty="0" err="1" smtClean="0"/>
              <a:t>qonuni</a:t>
            </a:r>
            <a:r>
              <a:rPr lang="en-US" dirty="0" smtClean="0"/>
              <a:t> </a:t>
            </a:r>
            <a:r>
              <a:rPr lang="en-US" dirty="0" err="1" smtClean="0"/>
              <a:t>bilish</a:t>
            </a:r>
            <a:r>
              <a:rPr lang="en-US" dirty="0" smtClean="0"/>
              <a:t> </a:t>
            </a:r>
            <a:r>
              <a:rPr lang="en-US" dirty="0" err="1" smtClean="0"/>
              <a:t>jarayonida</a:t>
            </a:r>
            <a:r>
              <a:rPr lang="en-US" dirty="0" smtClean="0"/>
              <a:t> </a:t>
            </a:r>
            <a:r>
              <a:rPr lang="en-US" dirty="0" err="1" smtClean="0"/>
              <a:t>xam</a:t>
            </a:r>
            <a:r>
              <a:rPr lang="en-US" dirty="0" smtClean="0"/>
              <a:t> </a:t>
            </a:r>
            <a:r>
              <a:rPr lang="en-US" dirty="0" err="1" smtClean="0"/>
              <a:t>o’z</a:t>
            </a:r>
            <a:r>
              <a:rPr lang="en-US" dirty="0" smtClean="0"/>
              <a:t> </a:t>
            </a:r>
            <a:r>
              <a:rPr lang="en-US" dirty="0" err="1" smtClean="0"/>
              <a:t>ifodasini</a:t>
            </a:r>
            <a:r>
              <a:rPr lang="en-US" dirty="0" smtClean="0"/>
              <a:t> </a:t>
            </a:r>
            <a:r>
              <a:rPr lang="en-US" dirty="0" err="1" smtClean="0"/>
              <a:t>topadi</a:t>
            </a:r>
            <a:r>
              <a:rPr lang="en-US" dirty="0" smtClean="0"/>
              <a:t>.  </a:t>
            </a:r>
            <a:r>
              <a:rPr lang="en-US" dirty="0" err="1" smtClean="0"/>
              <a:t>Ma’lumki</a:t>
            </a:r>
            <a:r>
              <a:rPr lang="en-US" dirty="0" smtClean="0"/>
              <a:t>, </a:t>
            </a:r>
            <a:r>
              <a:rPr lang="en-US" dirty="0" err="1" smtClean="0"/>
              <a:t>bilish</a:t>
            </a:r>
            <a:r>
              <a:rPr lang="en-US" dirty="0" smtClean="0"/>
              <a:t> </a:t>
            </a:r>
            <a:r>
              <a:rPr lang="en-US" dirty="0" err="1" smtClean="0"/>
              <a:t>jarayoni</a:t>
            </a:r>
            <a:r>
              <a:rPr lang="en-US" dirty="0" smtClean="0"/>
              <a:t>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biriga</a:t>
            </a:r>
            <a:r>
              <a:rPr lang="en-US" dirty="0" smtClean="0"/>
              <a:t> </a:t>
            </a:r>
            <a:r>
              <a:rPr lang="en-US" dirty="0" err="1" smtClean="0"/>
              <a:t>uzviy</a:t>
            </a:r>
            <a:r>
              <a:rPr lang="en-US" dirty="0" smtClean="0"/>
              <a:t> </a:t>
            </a:r>
            <a:r>
              <a:rPr lang="en-US" dirty="0" err="1" smtClean="0"/>
              <a:t>bog’lik</a:t>
            </a:r>
            <a:r>
              <a:rPr lang="en-US" dirty="0" smtClean="0"/>
              <a:t> </a:t>
            </a:r>
            <a:r>
              <a:rPr lang="en-US" dirty="0" err="1" smtClean="0"/>
              <a:t>bo’lgan</a:t>
            </a:r>
            <a:r>
              <a:rPr lang="en-US" dirty="0" smtClean="0"/>
              <a:t> </a:t>
            </a:r>
            <a:r>
              <a:rPr lang="en-US" dirty="0" err="1" smtClean="0"/>
              <a:t>xissiy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ratsional</a:t>
            </a:r>
            <a:r>
              <a:rPr lang="en-US" dirty="0" smtClean="0"/>
              <a:t> </a:t>
            </a:r>
            <a:r>
              <a:rPr lang="en-US" dirty="0" err="1" smtClean="0"/>
              <a:t>bilishdan</a:t>
            </a:r>
            <a:r>
              <a:rPr lang="en-US" dirty="0" smtClean="0"/>
              <a:t> </a:t>
            </a:r>
            <a:r>
              <a:rPr lang="en-US" dirty="0" err="1" smtClean="0"/>
              <a:t>iboratdir</a:t>
            </a:r>
            <a:r>
              <a:rPr lang="en-US" dirty="0" smtClean="0"/>
              <a:t>. </a:t>
            </a:r>
            <a:r>
              <a:rPr lang="en-US" dirty="0" err="1" smtClean="0"/>
              <a:t>Xissiy</a:t>
            </a:r>
            <a:r>
              <a:rPr lang="en-US" dirty="0" smtClean="0"/>
              <a:t> </a:t>
            </a:r>
            <a:r>
              <a:rPr lang="en-US" dirty="0" err="1" smtClean="0"/>
              <a:t>bilish</a:t>
            </a:r>
            <a:r>
              <a:rPr lang="en-US" dirty="0" smtClean="0"/>
              <a:t> </a:t>
            </a:r>
            <a:r>
              <a:rPr lang="en-US" dirty="0" err="1" smtClean="0"/>
              <a:t>orkali</a:t>
            </a:r>
            <a:r>
              <a:rPr lang="en-US" dirty="0" smtClean="0"/>
              <a:t> </a:t>
            </a:r>
            <a:r>
              <a:rPr lang="en-US" dirty="0" err="1" smtClean="0"/>
              <a:t>inson</a:t>
            </a:r>
            <a:r>
              <a:rPr lang="en-US" dirty="0" smtClean="0"/>
              <a:t> </a:t>
            </a:r>
            <a:r>
              <a:rPr lang="en-US" dirty="0" err="1" smtClean="0"/>
              <a:t>narsa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xodisalarning</a:t>
            </a:r>
            <a:r>
              <a:rPr lang="en-US" dirty="0" smtClean="0"/>
              <a:t> </a:t>
            </a:r>
            <a:r>
              <a:rPr lang="en-US" dirty="0" err="1" smtClean="0"/>
              <a:t>faqat</a:t>
            </a:r>
            <a:r>
              <a:rPr lang="en-US" dirty="0" smtClean="0"/>
              <a:t> </a:t>
            </a:r>
            <a:r>
              <a:rPr lang="en-US" dirty="0" err="1" smtClean="0"/>
              <a:t>tashqi</a:t>
            </a:r>
            <a:r>
              <a:rPr lang="en-US" dirty="0" smtClean="0"/>
              <a:t> </a:t>
            </a:r>
            <a:r>
              <a:rPr lang="en-US" dirty="0" err="1" smtClean="0"/>
              <a:t>tomonlari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xususiyatlari</a:t>
            </a:r>
            <a:r>
              <a:rPr lang="en-US" dirty="0" smtClean="0"/>
              <a:t> </a:t>
            </a:r>
            <a:r>
              <a:rPr lang="en-US" dirty="0" err="1" smtClean="0"/>
              <a:t>to’g’risida</a:t>
            </a:r>
            <a:r>
              <a:rPr lang="en-US" dirty="0" smtClean="0"/>
              <a:t> </a:t>
            </a:r>
            <a:r>
              <a:rPr lang="en-US" dirty="0" err="1" smtClean="0"/>
              <a:t>ma’lumot</a:t>
            </a:r>
            <a:r>
              <a:rPr lang="en-US" dirty="0" smtClean="0"/>
              <a:t> </a:t>
            </a:r>
            <a:r>
              <a:rPr lang="en-US" dirty="0" err="1" smtClean="0"/>
              <a:t>oladi</a:t>
            </a:r>
            <a:r>
              <a:rPr lang="en-US" dirty="0" smtClean="0"/>
              <a:t>, </a:t>
            </a:r>
            <a:r>
              <a:rPr lang="en-US" dirty="0" err="1" smtClean="0"/>
              <a:t>mavxum</a:t>
            </a:r>
            <a:r>
              <a:rPr lang="en-US" dirty="0" smtClean="0"/>
              <a:t> </a:t>
            </a:r>
            <a:r>
              <a:rPr lang="en-US" dirty="0" err="1" smtClean="0"/>
              <a:t>tafakkur</a:t>
            </a:r>
            <a:r>
              <a:rPr lang="en-US" dirty="0" smtClean="0"/>
              <a:t> </a:t>
            </a:r>
            <a:r>
              <a:rPr lang="en-US" dirty="0" err="1" smtClean="0"/>
              <a:t>orqali</a:t>
            </a:r>
            <a:r>
              <a:rPr lang="en-US" dirty="0" smtClean="0"/>
              <a:t> </a:t>
            </a:r>
            <a:r>
              <a:rPr lang="en-US" dirty="0" err="1" smtClean="0"/>
              <a:t>esa</a:t>
            </a:r>
            <a:r>
              <a:rPr lang="en-US" dirty="0" smtClean="0"/>
              <a:t> </a:t>
            </a:r>
            <a:r>
              <a:rPr lang="en-US" dirty="0" err="1" smtClean="0"/>
              <a:t>ularning</a:t>
            </a:r>
            <a:r>
              <a:rPr lang="en-US" dirty="0" smtClean="0"/>
              <a:t> </a:t>
            </a:r>
            <a:r>
              <a:rPr lang="en-US" dirty="0" err="1" smtClean="0"/>
              <a:t>ichki</a:t>
            </a:r>
            <a:r>
              <a:rPr lang="en-US" dirty="0" smtClean="0"/>
              <a:t> </a:t>
            </a:r>
            <a:r>
              <a:rPr lang="en-US" dirty="0" err="1" smtClean="0"/>
              <a:t>munosabatlarini</a:t>
            </a:r>
            <a:r>
              <a:rPr lang="en-US" dirty="0" smtClean="0"/>
              <a:t> </a:t>
            </a:r>
            <a:r>
              <a:rPr lang="en-US" dirty="0" err="1" smtClean="0"/>
              <a:t>belgilovchi</a:t>
            </a:r>
            <a:r>
              <a:rPr lang="en-US" dirty="0" smtClean="0"/>
              <a:t> </a:t>
            </a:r>
            <a:r>
              <a:rPr lang="en-US" dirty="0" err="1" smtClean="0"/>
              <a:t>qonuniyatlarni</a:t>
            </a:r>
            <a:r>
              <a:rPr lang="en-US" dirty="0" smtClean="0"/>
              <a:t> </a:t>
            </a:r>
            <a:r>
              <a:rPr lang="en-US" dirty="0" err="1" smtClean="0"/>
              <a:t>biladi</a:t>
            </a:r>
            <a:r>
              <a:rPr lang="en-US" dirty="0" smtClean="0"/>
              <a:t>. Bu </a:t>
            </a:r>
            <a:r>
              <a:rPr lang="en-US" dirty="0" err="1" smtClean="0"/>
              <a:t>yerda</a:t>
            </a:r>
            <a:r>
              <a:rPr lang="en-US" dirty="0" smtClean="0"/>
              <a:t> </a:t>
            </a:r>
            <a:r>
              <a:rPr lang="en-US" dirty="0" err="1" smtClean="0"/>
              <a:t>xissiy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ratsional</a:t>
            </a:r>
            <a:r>
              <a:rPr lang="en-US" dirty="0" smtClean="0"/>
              <a:t> </a:t>
            </a:r>
            <a:r>
              <a:rPr lang="en-US" dirty="0" err="1" smtClean="0"/>
              <a:t>bilish</a:t>
            </a:r>
            <a:r>
              <a:rPr lang="en-US" dirty="0" smtClean="0"/>
              <a:t>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jarayonning</a:t>
            </a:r>
            <a:r>
              <a:rPr lang="en-US" dirty="0" smtClean="0"/>
              <a:t> </a:t>
            </a:r>
            <a:r>
              <a:rPr lang="en-US" dirty="0" err="1" smtClean="0"/>
              <a:t>ikki</a:t>
            </a:r>
            <a:r>
              <a:rPr lang="en-US" dirty="0" smtClean="0"/>
              <a:t> </a:t>
            </a:r>
            <a:r>
              <a:rPr lang="en-US" dirty="0" err="1" smtClean="0"/>
              <a:t>ajralmas</a:t>
            </a:r>
            <a:r>
              <a:rPr lang="en-US" dirty="0" smtClean="0"/>
              <a:t>, ammo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biridan</a:t>
            </a:r>
            <a:r>
              <a:rPr lang="en-US" dirty="0" smtClean="0"/>
              <a:t> </a:t>
            </a:r>
            <a:r>
              <a:rPr lang="en-US" dirty="0" err="1" smtClean="0"/>
              <a:t>farq</a:t>
            </a:r>
            <a:r>
              <a:rPr lang="en-US" dirty="0" smtClean="0"/>
              <a:t> </a:t>
            </a:r>
            <a:r>
              <a:rPr lang="en-US" dirty="0" err="1" smtClean="0"/>
              <a:t>qiluvchi</a:t>
            </a:r>
            <a:r>
              <a:rPr lang="en-US" dirty="0" smtClean="0"/>
              <a:t> </a:t>
            </a:r>
            <a:r>
              <a:rPr lang="en-US" dirty="0" err="1" smtClean="0"/>
              <a:t>muxim</a:t>
            </a:r>
            <a:r>
              <a:rPr lang="en-US" dirty="0" smtClean="0"/>
              <a:t> </a:t>
            </a:r>
            <a:r>
              <a:rPr lang="en-US" dirty="0" err="1" smtClean="0"/>
              <a:t>tomonlaridir</a:t>
            </a:r>
            <a:r>
              <a:rPr lang="en-US" dirty="0" smtClean="0"/>
              <a:t>.</a:t>
            </a:r>
            <a:endParaRPr lang="ru-RU" dirty="0" smtClean="0"/>
          </a:p>
          <a:p>
            <a:r>
              <a:rPr lang="en-US" dirty="0" err="1" smtClean="0"/>
              <a:t>Qarama-qarshiliklar</a:t>
            </a:r>
            <a:r>
              <a:rPr lang="en-US" dirty="0" smtClean="0"/>
              <a:t> </a:t>
            </a:r>
            <a:r>
              <a:rPr lang="en-US" dirty="0" err="1" smtClean="0"/>
              <a:t>birligi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kurashi</a:t>
            </a:r>
            <a:r>
              <a:rPr lang="en-US" dirty="0" smtClean="0"/>
              <a:t> </a:t>
            </a:r>
            <a:r>
              <a:rPr lang="en-US" dirty="0" err="1" smtClean="0"/>
              <a:t>qonunining</a:t>
            </a:r>
            <a:r>
              <a:rPr lang="en-US" dirty="0" smtClean="0"/>
              <a:t> </a:t>
            </a:r>
            <a:r>
              <a:rPr lang="en-US" dirty="0" err="1" smtClean="0"/>
              <a:t>umumiylik</a:t>
            </a:r>
            <a:r>
              <a:rPr lang="en-US" dirty="0" smtClean="0"/>
              <a:t> </a:t>
            </a:r>
            <a:r>
              <a:rPr lang="en-US" dirty="0" err="1" smtClean="0"/>
              <a:t>xususiyati</a:t>
            </a:r>
            <a:r>
              <a:rPr lang="en-US" dirty="0" smtClean="0"/>
              <a:t> </a:t>
            </a:r>
            <a:r>
              <a:rPr lang="en-US" dirty="0" err="1" smtClean="0"/>
              <a:t>moddiy</a:t>
            </a:r>
            <a:r>
              <a:rPr lang="en-US" dirty="0" smtClean="0"/>
              <a:t> </a:t>
            </a:r>
            <a:r>
              <a:rPr lang="en-US" dirty="0" err="1" smtClean="0"/>
              <a:t>dunyodagi</a:t>
            </a:r>
            <a:r>
              <a:rPr lang="en-US" dirty="0" smtClean="0"/>
              <a:t> </a:t>
            </a:r>
            <a:r>
              <a:rPr lang="en-US" dirty="0" err="1" smtClean="0"/>
              <a:t>xamma</a:t>
            </a:r>
            <a:r>
              <a:rPr lang="en-US" dirty="0" smtClean="0"/>
              <a:t> </a:t>
            </a:r>
            <a:r>
              <a:rPr lang="en-US" dirty="0" err="1" smtClean="0"/>
              <a:t>narsa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xodisalarga</a:t>
            </a:r>
            <a:r>
              <a:rPr lang="en-US" dirty="0" smtClean="0"/>
              <a:t> </a:t>
            </a:r>
            <a:r>
              <a:rPr lang="en-US" dirty="0" err="1" smtClean="0"/>
              <a:t>xos</a:t>
            </a:r>
            <a:r>
              <a:rPr lang="en-US" dirty="0" smtClean="0"/>
              <a:t> </a:t>
            </a:r>
            <a:r>
              <a:rPr lang="en-US" dirty="0" err="1" smtClean="0"/>
              <a:t>ekanligidagina</a:t>
            </a:r>
            <a:r>
              <a:rPr lang="en-US" dirty="0" smtClean="0"/>
              <a:t> </a:t>
            </a:r>
            <a:r>
              <a:rPr lang="en-US" dirty="0" err="1" smtClean="0"/>
              <a:t>emas</a:t>
            </a:r>
            <a:r>
              <a:rPr lang="en-US" dirty="0" smtClean="0"/>
              <a:t>, </a:t>
            </a:r>
            <a:r>
              <a:rPr lang="en-US" dirty="0" err="1" smtClean="0"/>
              <a:t>balki</a:t>
            </a:r>
            <a:r>
              <a:rPr lang="en-US" dirty="0" smtClean="0"/>
              <a:t> </a:t>
            </a:r>
            <a:r>
              <a:rPr lang="en-US" dirty="0" err="1" smtClean="0"/>
              <a:t>ziddiyatlar</a:t>
            </a:r>
            <a:r>
              <a:rPr lang="en-US" dirty="0" smtClean="0"/>
              <a:t> </a:t>
            </a:r>
            <a:r>
              <a:rPr lang="en-US" dirty="0" err="1" smtClean="0"/>
              <a:t>narsa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xodisalarga</a:t>
            </a:r>
            <a:r>
              <a:rPr lang="en-US" dirty="0" smtClean="0"/>
              <a:t>, </a:t>
            </a:r>
            <a:r>
              <a:rPr lang="en-US" dirty="0" err="1" smtClean="0"/>
              <a:t>ularning</a:t>
            </a:r>
            <a:r>
              <a:rPr lang="en-US" dirty="0" smtClean="0"/>
              <a:t> </a:t>
            </a:r>
            <a:r>
              <a:rPr lang="en-US" dirty="0" err="1" smtClean="0"/>
              <a:t>paydo</a:t>
            </a:r>
            <a:r>
              <a:rPr lang="en-US" dirty="0" smtClean="0"/>
              <a:t> </a:t>
            </a:r>
            <a:r>
              <a:rPr lang="en-US" dirty="0" err="1" smtClean="0"/>
              <a:t>bo’lishidan</a:t>
            </a:r>
            <a:r>
              <a:rPr lang="en-US" dirty="0" smtClean="0"/>
              <a:t> </a:t>
            </a:r>
            <a:r>
              <a:rPr lang="en-US" dirty="0" err="1" smtClean="0"/>
              <a:t>tortib</a:t>
            </a:r>
            <a:r>
              <a:rPr lang="en-US" dirty="0" smtClean="0"/>
              <a:t> </a:t>
            </a:r>
            <a:r>
              <a:rPr lang="en-US" dirty="0" err="1" smtClean="0"/>
              <a:t>xalok</a:t>
            </a:r>
            <a:r>
              <a:rPr lang="en-US" dirty="0" smtClean="0"/>
              <a:t> </a:t>
            </a:r>
            <a:r>
              <a:rPr lang="en-US" dirty="0" err="1" smtClean="0"/>
              <a:t>bo’lishigacha</a:t>
            </a:r>
            <a:r>
              <a:rPr lang="en-US" dirty="0" smtClean="0"/>
              <a:t> </a:t>
            </a:r>
            <a:r>
              <a:rPr lang="en-US" dirty="0" err="1" smtClean="0"/>
              <a:t>boshidan</a:t>
            </a:r>
            <a:r>
              <a:rPr lang="en-US" dirty="0" smtClean="0"/>
              <a:t> </a:t>
            </a:r>
            <a:r>
              <a:rPr lang="en-US" dirty="0" err="1" smtClean="0"/>
              <a:t>oxirigacha</a:t>
            </a:r>
            <a:r>
              <a:rPr lang="en-US" dirty="0" smtClean="0"/>
              <a:t> </a:t>
            </a:r>
            <a:r>
              <a:rPr lang="en-US" dirty="0" err="1" smtClean="0"/>
              <a:t>singib</a:t>
            </a:r>
            <a:r>
              <a:rPr lang="en-US" dirty="0" smtClean="0"/>
              <a:t> </a:t>
            </a:r>
            <a:r>
              <a:rPr lang="en-US" dirty="0" err="1" smtClean="0"/>
              <a:t>ketgan</a:t>
            </a:r>
            <a:r>
              <a:rPr lang="en-US" dirty="0" smtClean="0"/>
              <a:t>.</a:t>
            </a:r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z-Cyrl-UZ" b="1" dirty="0" smtClean="0"/>
              <a:t>Inkorni inkor </a:t>
            </a:r>
            <a:r>
              <a:rPr lang="en-US" b="1" dirty="0" smtClean="0"/>
              <a:t>q</a:t>
            </a:r>
            <a:r>
              <a:rPr lang="uz-Cyrl-UZ" b="1" dirty="0" smtClean="0"/>
              <a:t>onuni</a:t>
            </a:r>
            <a:r>
              <a:rPr lang="uz-Cyrl-UZ" b="1" dirty="0" smtClean="0"/>
              <a:t>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uz-Cyrl-UZ" dirty="0" smtClean="0"/>
              <a:t>Inkorni inkor </a:t>
            </a:r>
            <a:r>
              <a:rPr lang="en-US" dirty="0" smtClean="0"/>
              <a:t>q</a:t>
            </a:r>
            <a:r>
              <a:rPr lang="uz-Cyrl-UZ" dirty="0" smtClean="0"/>
              <a:t>onuniga muv</a:t>
            </a:r>
            <a:r>
              <a:rPr lang="en-US" dirty="0" smtClean="0"/>
              <a:t>o</a:t>
            </a:r>
            <a:r>
              <a:rPr lang="uz-Cyrl-UZ" dirty="0" smtClean="0"/>
              <a:t>fi</a:t>
            </a:r>
            <a:r>
              <a:rPr lang="en-US" dirty="0" smtClean="0"/>
              <a:t>q</a:t>
            </a:r>
            <a:r>
              <a:rPr lang="uz-Cyrl-UZ" dirty="0" smtClean="0"/>
              <a:t> </a:t>
            </a:r>
            <a:r>
              <a:rPr lang="uz-Cyrl-UZ" dirty="0" smtClean="0"/>
              <a:t>ob’ektiv </a:t>
            </a:r>
            <a:r>
              <a:rPr lang="uz-Cyrl-UZ" dirty="0" smtClean="0"/>
              <a:t>vo</a:t>
            </a:r>
            <a:r>
              <a:rPr lang="en-US" dirty="0" smtClean="0"/>
              <a:t>q</a:t>
            </a:r>
            <a:r>
              <a:rPr lang="uz-Cyrl-UZ" dirty="0" smtClean="0"/>
              <a:t>elikdagi </a:t>
            </a:r>
            <a:r>
              <a:rPr lang="uz-Cyrl-UZ" dirty="0" smtClean="0"/>
              <a:t>narsa va xodisalarning rivojlanishi jarayonida eskining yangi tomonidan inkor </a:t>
            </a:r>
            <a:r>
              <a:rPr lang="en-US" dirty="0" smtClean="0"/>
              <a:t>q</a:t>
            </a:r>
            <a:r>
              <a:rPr lang="uz-Cyrl-UZ" dirty="0" smtClean="0"/>
              <a:t>ilish r</a:t>
            </a:r>
            <a:r>
              <a:rPr lang="en-US" dirty="0" smtClean="0"/>
              <a:t>o’</a:t>
            </a:r>
            <a:r>
              <a:rPr lang="uz-Cyrl-UZ" dirty="0" smtClean="0"/>
              <a:t>y </a:t>
            </a:r>
            <a:r>
              <a:rPr lang="uz-Cyrl-UZ" dirty="0" smtClean="0"/>
              <a:t>beradi. </a:t>
            </a:r>
            <a:r>
              <a:rPr lang="en-US" dirty="0" err="1" smtClean="0"/>
              <a:t>Birok</a:t>
            </a:r>
            <a:r>
              <a:rPr lang="en-US" dirty="0" smtClean="0"/>
              <a:t> </a:t>
            </a:r>
            <a:r>
              <a:rPr lang="en-US" dirty="0" err="1" smtClean="0"/>
              <a:t>eskilik</a:t>
            </a:r>
            <a:r>
              <a:rPr lang="en-US" dirty="0" smtClean="0"/>
              <a:t> </a:t>
            </a:r>
            <a:r>
              <a:rPr lang="en-US" dirty="0" err="1" smtClean="0"/>
              <a:t>butunligicha</a:t>
            </a:r>
            <a:r>
              <a:rPr lang="en-US" dirty="0" smtClean="0"/>
              <a:t> </a:t>
            </a:r>
            <a:r>
              <a:rPr lang="en-US" dirty="0" err="1" smtClean="0"/>
              <a:t>inkor</a:t>
            </a:r>
            <a:r>
              <a:rPr lang="en-US" dirty="0" smtClean="0"/>
              <a:t> </a:t>
            </a:r>
            <a:r>
              <a:rPr lang="en-US" dirty="0" err="1" smtClean="0"/>
              <a:t>qilinmay</a:t>
            </a:r>
            <a:r>
              <a:rPr lang="en-US" dirty="0" smtClean="0"/>
              <a:t>, </a:t>
            </a:r>
            <a:r>
              <a:rPr lang="en-US" dirty="0" err="1" smtClean="0"/>
              <a:t>undagi</a:t>
            </a:r>
            <a:r>
              <a:rPr lang="en-US" dirty="0" smtClean="0"/>
              <a:t> </a:t>
            </a:r>
            <a:r>
              <a:rPr lang="en-US" dirty="0" err="1" smtClean="0"/>
              <a:t>ijobiy</a:t>
            </a:r>
            <a:r>
              <a:rPr lang="en-US" dirty="0" smtClean="0"/>
              <a:t> </a:t>
            </a:r>
            <a:r>
              <a:rPr lang="en-US" dirty="0" err="1" smtClean="0"/>
              <a:t>tomonlar</a:t>
            </a:r>
            <a:r>
              <a:rPr lang="en-US" dirty="0" smtClean="0"/>
              <a:t> </a:t>
            </a:r>
            <a:r>
              <a:rPr lang="en-US" dirty="0" err="1" smtClean="0"/>
              <a:t>saqlanib</a:t>
            </a:r>
            <a:r>
              <a:rPr lang="en-US" dirty="0" smtClean="0"/>
              <a:t> </a:t>
            </a:r>
            <a:r>
              <a:rPr lang="en-US" dirty="0" err="1" smtClean="0"/>
              <a:t>qoladi</a:t>
            </a:r>
            <a:r>
              <a:rPr lang="en-US" dirty="0" smtClean="0"/>
              <a:t>.</a:t>
            </a:r>
            <a:endParaRPr lang="ru-RU" dirty="0" smtClean="0"/>
          </a:p>
          <a:p>
            <a:r>
              <a:rPr lang="en-US" dirty="0" err="1" smtClean="0"/>
              <a:t>Metafizik</a:t>
            </a:r>
            <a:r>
              <a:rPr lang="en-US" dirty="0" smtClean="0"/>
              <a:t> </a:t>
            </a:r>
            <a:r>
              <a:rPr lang="en-US" dirty="0" err="1" smtClean="0"/>
              <a:t>yo’nalish</a:t>
            </a:r>
            <a:r>
              <a:rPr lang="en-US" dirty="0" smtClean="0"/>
              <a:t> </a:t>
            </a:r>
            <a:r>
              <a:rPr lang="en-US" dirty="0" err="1" smtClean="0"/>
              <a:t>inkorning</a:t>
            </a:r>
            <a:r>
              <a:rPr lang="en-US" dirty="0" smtClean="0"/>
              <a:t> </a:t>
            </a:r>
            <a:r>
              <a:rPr lang="en-US" dirty="0" err="1" smtClean="0"/>
              <a:t>ijodiy</a:t>
            </a:r>
            <a:r>
              <a:rPr lang="en-US" dirty="0" smtClean="0"/>
              <a:t> </a:t>
            </a:r>
            <a:r>
              <a:rPr lang="en-US" dirty="0" err="1" smtClean="0"/>
              <a:t>yaratuvchanlik</a:t>
            </a:r>
            <a:r>
              <a:rPr lang="en-US" dirty="0" smtClean="0"/>
              <a:t> </a:t>
            </a:r>
            <a:r>
              <a:rPr lang="en-US" dirty="0" err="1" smtClean="0"/>
              <a:t>rolini</a:t>
            </a:r>
            <a:r>
              <a:rPr lang="en-US" dirty="0" smtClean="0"/>
              <a:t> tan </a:t>
            </a:r>
            <a:r>
              <a:rPr lang="en-US" dirty="0" err="1" smtClean="0"/>
              <a:t>olmaydi</a:t>
            </a:r>
            <a:r>
              <a:rPr lang="en-US" dirty="0" smtClean="0"/>
              <a:t>. </a:t>
            </a:r>
            <a:r>
              <a:rPr lang="en-US" dirty="0" err="1" smtClean="0"/>
              <a:t>Bundan</a:t>
            </a:r>
            <a:r>
              <a:rPr lang="en-US" dirty="0" smtClean="0"/>
              <a:t> </a:t>
            </a:r>
            <a:r>
              <a:rPr lang="en-US" dirty="0" err="1" smtClean="0"/>
              <a:t>farqli</a:t>
            </a:r>
            <a:r>
              <a:rPr lang="en-US" dirty="0" smtClean="0"/>
              <a:t> </a:t>
            </a:r>
            <a:r>
              <a:rPr lang="en-US" dirty="0" err="1" smtClean="0"/>
              <a:t>ularoq</a:t>
            </a:r>
            <a:r>
              <a:rPr lang="en-US" dirty="0" smtClean="0"/>
              <a:t>, </a:t>
            </a:r>
            <a:r>
              <a:rPr lang="en-US" dirty="0" err="1" smtClean="0"/>
              <a:t>dialektik</a:t>
            </a:r>
            <a:r>
              <a:rPr lang="en-US" dirty="0" smtClean="0"/>
              <a:t> </a:t>
            </a:r>
            <a:r>
              <a:rPr lang="en-US" dirty="0" err="1" smtClean="0"/>
              <a:t>qarash</a:t>
            </a:r>
            <a:r>
              <a:rPr lang="en-US" dirty="0" smtClean="0"/>
              <a:t> </a:t>
            </a:r>
            <a:r>
              <a:rPr lang="en-US" dirty="0" err="1" smtClean="0"/>
              <a:t>eski</a:t>
            </a:r>
            <a:r>
              <a:rPr lang="en-US" dirty="0" smtClean="0"/>
              <a:t> </a:t>
            </a:r>
            <a:r>
              <a:rPr lang="en-US" dirty="0" err="1" smtClean="0"/>
              <a:t>narsani</a:t>
            </a:r>
            <a:r>
              <a:rPr lang="en-US" dirty="0" smtClean="0"/>
              <a:t> </a:t>
            </a:r>
            <a:r>
              <a:rPr lang="en-US" dirty="0" err="1" smtClean="0"/>
              <a:t>yangi</a:t>
            </a:r>
            <a:r>
              <a:rPr lang="en-US" dirty="0" smtClean="0"/>
              <a:t> </a:t>
            </a:r>
            <a:r>
              <a:rPr lang="en-US" dirty="0" err="1" smtClean="0"/>
              <a:t>narsa</a:t>
            </a:r>
            <a:r>
              <a:rPr lang="en-US" dirty="0" smtClean="0"/>
              <a:t> </a:t>
            </a:r>
            <a:r>
              <a:rPr lang="en-US" dirty="0" err="1" smtClean="0"/>
              <a:t>inkor</a:t>
            </a:r>
            <a:r>
              <a:rPr lang="en-US" dirty="0" smtClean="0"/>
              <a:t> </a:t>
            </a:r>
            <a:r>
              <a:rPr lang="en-US" dirty="0" err="1" smtClean="0"/>
              <a:t>qilishini</a:t>
            </a:r>
            <a:r>
              <a:rPr lang="en-US" dirty="0" smtClean="0"/>
              <a:t> </a:t>
            </a:r>
            <a:r>
              <a:rPr lang="en-US" dirty="0" err="1" smtClean="0"/>
              <a:t>ta’kidlaydi</a:t>
            </a:r>
            <a:r>
              <a:rPr lang="en-US" dirty="0" smtClean="0"/>
              <a:t>. </a:t>
            </a:r>
            <a:r>
              <a:rPr lang="en-US" dirty="0" err="1" smtClean="0"/>
              <a:t>Xar</a:t>
            </a:r>
            <a:r>
              <a:rPr lang="en-US" dirty="0" smtClean="0"/>
              <a:t> </a:t>
            </a:r>
            <a:r>
              <a:rPr lang="en-US" dirty="0" err="1" smtClean="0"/>
              <a:t>bir</a:t>
            </a:r>
            <a:r>
              <a:rPr lang="en-US" dirty="0" smtClean="0"/>
              <a:t> </a:t>
            </a:r>
            <a:r>
              <a:rPr lang="en-US" dirty="0" err="1" smtClean="0"/>
              <a:t>jarayon</a:t>
            </a:r>
            <a:r>
              <a:rPr lang="en-US" dirty="0" smtClean="0"/>
              <a:t> </a:t>
            </a:r>
            <a:r>
              <a:rPr lang="en-US" dirty="0" err="1" smtClean="0"/>
              <a:t>inkor</a:t>
            </a:r>
            <a:r>
              <a:rPr lang="en-US" dirty="0" smtClean="0"/>
              <a:t> </a:t>
            </a:r>
            <a:r>
              <a:rPr lang="en-US" dirty="0" err="1" smtClean="0"/>
              <a:t>qilish</a:t>
            </a:r>
            <a:r>
              <a:rPr lang="en-US" dirty="0" smtClean="0"/>
              <a:t> </a:t>
            </a:r>
            <a:r>
              <a:rPr lang="en-US" dirty="0" err="1" smtClean="0"/>
              <a:t>jixatiga</a:t>
            </a:r>
            <a:r>
              <a:rPr lang="en-US" dirty="0" smtClean="0"/>
              <a:t> </a:t>
            </a:r>
            <a:r>
              <a:rPr lang="en-US" dirty="0" err="1" smtClean="0"/>
              <a:t>ega</a:t>
            </a:r>
            <a:r>
              <a:rPr lang="en-US" dirty="0" smtClean="0"/>
              <a:t>. </a:t>
            </a:r>
            <a:r>
              <a:rPr lang="en-US" dirty="0" err="1" smtClean="0"/>
              <a:t>Ichki</a:t>
            </a:r>
            <a:r>
              <a:rPr lang="en-US" dirty="0" smtClean="0"/>
              <a:t> </a:t>
            </a:r>
            <a:r>
              <a:rPr lang="en-US" dirty="0" err="1" smtClean="0"/>
              <a:t>zidiyatlar</a:t>
            </a:r>
            <a:r>
              <a:rPr lang="en-US" dirty="0" smtClean="0"/>
              <a:t> </a:t>
            </a:r>
            <a:r>
              <a:rPr lang="en-US" dirty="0" err="1" smtClean="0"/>
              <a:t>tufayli</a:t>
            </a:r>
            <a:r>
              <a:rPr lang="en-US" dirty="0" smtClean="0"/>
              <a:t> </a:t>
            </a:r>
            <a:r>
              <a:rPr lang="en-US" dirty="0" err="1" smtClean="0"/>
              <a:t>tarakkiyot</a:t>
            </a:r>
            <a:r>
              <a:rPr lang="en-US" dirty="0" smtClean="0"/>
              <a:t> </a:t>
            </a:r>
            <a:r>
              <a:rPr lang="en-US" dirty="0" err="1" smtClean="0"/>
              <a:t>jarayonini</a:t>
            </a:r>
            <a:r>
              <a:rPr lang="en-US" dirty="0" smtClean="0"/>
              <a:t> </a:t>
            </a:r>
            <a:r>
              <a:rPr lang="en-US" dirty="0" err="1" smtClean="0"/>
              <a:t>ertami</a:t>
            </a:r>
            <a:r>
              <a:rPr lang="en-US" dirty="0" smtClean="0"/>
              <a:t> </a:t>
            </a:r>
            <a:r>
              <a:rPr lang="en-US" dirty="0" err="1" smtClean="0"/>
              <a:t>kechmi</a:t>
            </a:r>
            <a:r>
              <a:rPr lang="en-US" dirty="0" smtClean="0"/>
              <a:t> </a:t>
            </a:r>
            <a:r>
              <a:rPr lang="en-US" dirty="0" err="1" smtClean="0"/>
              <a:t>eski</a:t>
            </a:r>
            <a:r>
              <a:rPr lang="en-US" dirty="0" smtClean="0"/>
              <a:t> </a:t>
            </a:r>
            <a:r>
              <a:rPr lang="en-US" dirty="0" err="1" smtClean="0"/>
              <a:t>narsaning</a:t>
            </a:r>
            <a:r>
              <a:rPr lang="en-US" dirty="0" smtClean="0"/>
              <a:t> </a:t>
            </a:r>
            <a:r>
              <a:rPr lang="en-US" dirty="0" err="1" smtClean="0"/>
              <a:t>yemirilishiga</a:t>
            </a:r>
            <a:r>
              <a:rPr lang="en-US" dirty="0" smtClean="0"/>
              <a:t> </a:t>
            </a:r>
            <a:r>
              <a:rPr lang="en-US" dirty="0" err="1" smtClean="0"/>
              <a:t>va</a:t>
            </a:r>
            <a:r>
              <a:rPr lang="en-US" dirty="0" smtClean="0"/>
              <a:t> </a:t>
            </a:r>
            <a:r>
              <a:rPr lang="en-US" dirty="0" err="1" smtClean="0"/>
              <a:t>yangi</a:t>
            </a:r>
            <a:r>
              <a:rPr lang="en-US" dirty="0" smtClean="0"/>
              <a:t> </a:t>
            </a:r>
            <a:r>
              <a:rPr lang="en-US" dirty="0" err="1" smtClean="0"/>
              <a:t>narsani</a:t>
            </a:r>
            <a:r>
              <a:rPr lang="en-US" dirty="0" smtClean="0"/>
              <a:t> </a:t>
            </a:r>
            <a:r>
              <a:rPr lang="en-US" dirty="0" err="1" smtClean="0"/>
              <a:t>vujudga</a:t>
            </a:r>
            <a:r>
              <a:rPr lang="en-US" dirty="0" smtClean="0"/>
              <a:t> </a:t>
            </a:r>
            <a:r>
              <a:rPr lang="en-US" dirty="0" err="1" smtClean="0"/>
              <a:t>kelishiga</a:t>
            </a:r>
            <a:r>
              <a:rPr lang="en-US" dirty="0" smtClean="0"/>
              <a:t> </a:t>
            </a:r>
            <a:r>
              <a:rPr lang="en-US" dirty="0" err="1" smtClean="0"/>
              <a:t>olib</a:t>
            </a:r>
            <a:r>
              <a:rPr lang="en-US" dirty="0" smtClean="0"/>
              <a:t> </a:t>
            </a:r>
            <a:r>
              <a:rPr lang="en-US" dirty="0" err="1" smtClean="0"/>
              <a:t>keladi</a:t>
            </a:r>
            <a:r>
              <a:rPr lang="en-US" dirty="0" smtClean="0"/>
              <a:t>.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ransition spd="slow" advTm="5000">
    <p:split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Эркер">
  <a:themeElements>
    <a:clrScheme name="Эркер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Эркер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Эркер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174</TotalTime>
  <Words>816</Words>
  <Application>Microsoft Office PowerPoint</Application>
  <PresentationFormat>Экран (4:3)</PresentationFormat>
  <Paragraphs>27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Эркер</vt:lpstr>
      <vt:lpstr>Falsafiy qonunlar </vt:lpstr>
      <vt:lpstr>Reja: </vt:lpstr>
      <vt:lpstr> Falsafada qonun tushunchasi va uning moxiyati. Qonun va qonuniyat. </vt:lpstr>
      <vt:lpstr> Falsafada qonun tushunchasi va uning moxiyati. Qonun va qonuniyat. </vt:lpstr>
      <vt:lpstr> Miqdor va sifat o’zgarishlarining bir-biriga o’tish qonuni. </vt:lpstr>
      <vt:lpstr>Miqdor va sifat o’zgarishlarining bir-biriga o’tish qonuni.</vt:lpstr>
      <vt:lpstr>Qarama-qarshiliklar birligi va kurashi qonuni.</vt:lpstr>
      <vt:lpstr>Qarama-qarshiliklar birligi va kurashi qonuni.</vt:lpstr>
      <vt:lpstr>Inkorni inkor qonuni.</vt:lpstr>
      <vt:lpstr>Inkorni inkor qonuni.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Maro</dc:creator>
  <cp:lastModifiedBy>Maro</cp:lastModifiedBy>
  <cp:revision>20</cp:revision>
  <dcterms:created xsi:type="dcterms:W3CDTF">2010-10-30T05:07:52Z</dcterms:created>
  <dcterms:modified xsi:type="dcterms:W3CDTF">2010-10-31T16:49:57Z</dcterms:modified>
</cp:coreProperties>
</file>

<file path=docProps/thumbnail.jpeg>
</file>